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autoCompressPictures="0">
  <p:sldMasterIdLst>
    <p:sldMasterId id="2147483675" r:id="rId1"/>
  </p:sldMasterIdLst>
  <p:notesMasterIdLst>
    <p:notesMasterId r:id="rId11"/>
  </p:notesMasterIdLst>
  <p:sldIdLst>
    <p:sldId id="256" r:id="rId2"/>
    <p:sldId id="299" r:id="rId3"/>
    <p:sldId id="387" r:id="rId4"/>
    <p:sldId id="304" r:id="rId5"/>
    <p:sldId id="317" r:id="rId6"/>
    <p:sldId id="320" r:id="rId7"/>
    <p:sldId id="321" r:id="rId8"/>
    <p:sldId id="388" r:id="rId9"/>
    <p:sldId id="390" r:id="rId10"/>
  </p:sldIdLst>
  <p:sldSz cx="9144000" cy="5143500" type="screen16x9"/>
  <p:notesSz cx="7102475" cy="9388475"/>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4990"/>
    <a:srgbClr val="FFFFFF"/>
    <a:srgbClr val="00498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A224BAF-2B75-4C8F-BE90-5D9D75D0629B}">
  <a:tblStyle styleId="{1A224BAF-2B75-4C8F-BE90-5D9D75D0629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693" autoAdjust="0"/>
    <p:restoredTop sz="67143" autoAdjust="0"/>
  </p:normalViewPr>
  <p:slideViewPr>
    <p:cSldViewPr snapToGrid="0">
      <p:cViewPr varScale="1">
        <p:scale>
          <a:sx n="111" d="100"/>
          <a:sy n="111" d="100"/>
        </p:scale>
        <p:origin x="2472" y="192"/>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p:scale>
          <a:sx n="100" d="100"/>
          <a:sy n="100" d="100"/>
        </p:scale>
        <p:origin x="2323" y="-1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23863" y="704850"/>
            <a:ext cx="6256337" cy="35194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10248" y="4459526"/>
            <a:ext cx="5681980" cy="4224814"/>
          </a:xfrm>
          <a:prstGeom prst="rect">
            <a:avLst/>
          </a:prstGeom>
          <a:noFill/>
          <a:ln>
            <a:noFill/>
          </a:ln>
        </p:spPr>
        <p:txBody>
          <a:bodyPr spcFirstLastPara="1" wrap="square" lIns="94213" tIns="94213" rIns="94213" bIns="94213"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104860ddbd9_0_0: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104860ddbd9_0_0: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marL="0" indent="0">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104860ddbd9_0_0: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104860ddbd9_0_0: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marL="163592" indent="0">
              <a:buNone/>
            </a:pPr>
            <a:r>
              <a:rPr lang="en-US" dirty="0">
                <a:latin typeface="Times New Roman" panose="02020603050405020304" pitchFamily="18" charset="0"/>
                <a:cs typeface="Times New Roman" panose="02020603050405020304" pitchFamily="18" charset="0"/>
              </a:rPr>
              <a:t>Facilitator:</a:t>
            </a:r>
          </a:p>
          <a:p>
            <a:pPr marL="163592" indent="0">
              <a:buNone/>
            </a:pPr>
            <a:r>
              <a:rPr lang="en-US" dirty="0">
                <a:latin typeface="Times New Roman" panose="02020603050405020304" pitchFamily="18" charset="0"/>
                <a:cs typeface="Times New Roman" panose="02020603050405020304" pitchFamily="18" charset="0"/>
              </a:rPr>
              <a:t>If this is the first-time participants are hearing about the Doc B Leadership Academy introduce the Academy. This is a great opportunity to build the “why” behind the “what” of leadership development based on the philosophies and values of Clovis Unified (script available in resource folder).  If this is not the first time briefly review the purpose of the Leadership Academy.</a:t>
            </a:r>
          </a:p>
          <a:p>
            <a:pPr marL="0" indent="0">
              <a:buNone/>
            </a:pPr>
            <a:endParaRPr lang="en-US" dirty="0"/>
          </a:p>
        </p:txBody>
      </p:sp>
    </p:spTree>
    <p:extLst>
      <p:ext uri="{BB962C8B-B14F-4D97-AF65-F5344CB8AC3E}">
        <p14:creationId xmlns:p14="http://schemas.microsoft.com/office/powerpoint/2010/main" val="32421424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lstStyle/>
          <a:p>
            <a:pPr marL="0" indent="0">
              <a:buNone/>
            </a:pPr>
            <a:r>
              <a:rPr lang="en-US" dirty="0">
                <a:latin typeface="Times New Roman" panose="02020603050405020304" pitchFamily="18" charset="0"/>
                <a:cs typeface="Times New Roman" panose="02020603050405020304" pitchFamily="18" charset="0"/>
              </a:rPr>
              <a:t>Facilitator:</a:t>
            </a:r>
          </a:p>
          <a:p>
            <a:pPr marL="0" indent="0">
              <a:buNone/>
            </a:pPr>
            <a:r>
              <a:rPr lang="en-US" dirty="0">
                <a:latin typeface="Times New Roman" panose="02020603050405020304" pitchFamily="18" charset="0"/>
                <a:cs typeface="Times New Roman" panose="02020603050405020304" pitchFamily="18" charset="0"/>
              </a:rPr>
              <a:t>Part III of each module is always an outside resource that reflects the philosophy and values we are studying. It is a deep dive into where it originated, why it is important today, and what it looks like in action. For the philosophy high standards, we will be using excerpts from four books by Jim Collins; </a:t>
            </a:r>
            <a:r>
              <a:rPr lang="en-US" i="1" u="sng" dirty="0">
                <a:latin typeface="Times New Roman" panose="02020603050405020304" pitchFamily="18" charset="0"/>
                <a:cs typeface="Times New Roman" panose="02020603050405020304" pitchFamily="18" charset="0"/>
              </a:rPr>
              <a:t>Good to Great</a:t>
            </a:r>
            <a:r>
              <a:rPr lang="en-US" dirty="0">
                <a:latin typeface="Times New Roman" panose="02020603050405020304" pitchFamily="18" charset="0"/>
                <a:cs typeface="Times New Roman" panose="02020603050405020304" pitchFamily="18" charset="0"/>
              </a:rPr>
              <a:t>, </a:t>
            </a:r>
            <a:r>
              <a:rPr lang="en-US" i="1" u="sng" dirty="0">
                <a:latin typeface="Times New Roman" panose="02020603050405020304" pitchFamily="18" charset="0"/>
                <a:cs typeface="Times New Roman" panose="02020603050405020304" pitchFamily="18" charset="0"/>
              </a:rPr>
              <a:t>Be 2.0</a:t>
            </a:r>
            <a:r>
              <a:rPr lang="en-US" dirty="0">
                <a:latin typeface="Times New Roman" panose="02020603050405020304" pitchFamily="18" charset="0"/>
                <a:cs typeface="Times New Roman" panose="02020603050405020304" pitchFamily="18" charset="0"/>
              </a:rPr>
              <a:t>, </a:t>
            </a:r>
            <a:r>
              <a:rPr lang="en-US" i="1" u="sng" dirty="0">
                <a:latin typeface="Times New Roman" panose="02020603050405020304" pitchFamily="18" charset="0"/>
                <a:cs typeface="Times New Roman" panose="02020603050405020304" pitchFamily="18" charset="0"/>
              </a:rPr>
              <a:t>Built to Last</a:t>
            </a:r>
            <a:r>
              <a:rPr lang="en-US" dirty="0">
                <a:latin typeface="Times New Roman" panose="02020603050405020304" pitchFamily="18" charset="0"/>
                <a:cs typeface="Times New Roman" panose="02020603050405020304" pitchFamily="18" charset="0"/>
              </a:rPr>
              <a:t>, and </a:t>
            </a:r>
            <a:r>
              <a:rPr lang="en-US" i="1" u="sng" dirty="0">
                <a:latin typeface="Times New Roman" panose="02020603050405020304" pitchFamily="18" charset="0"/>
                <a:cs typeface="Times New Roman" panose="02020603050405020304" pitchFamily="18" charset="0"/>
              </a:rPr>
              <a:t>Great by Choice</a:t>
            </a:r>
            <a:r>
              <a:rPr lang="en-US" dirty="0">
                <a:latin typeface="Times New Roman" panose="02020603050405020304" pitchFamily="18" charset="0"/>
                <a:cs typeface="Times New Roman" panose="02020603050405020304" pitchFamily="18" charset="0"/>
              </a:rPr>
              <a:t> (summaries of each book are available in the resource folder).</a:t>
            </a:r>
          </a:p>
          <a:p>
            <a:pPr marL="163592" indent="0">
              <a:buNone/>
            </a:pPr>
            <a:r>
              <a:rPr lang="en-US" dirty="0">
                <a:latin typeface="Times New Roman" panose="02020603050405020304" pitchFamily="18" charset="0"/>
                <a:cs typeface="Times New Roman" panose="02020603050405020304" pitchFamily="18" charset="0"/>
              </a:rPr>
              <a:t> </a:t>
            </a:r>
          </a:p>
        </p:txBody>
      </p:sp>
      <p:sp>
        <p:nvSpPr>
          <p:cNvPr id="4" name="Slide Number Placeholder 3"/>
          <p:cNvSpPr>
            <a:spLocks noGrp="1"/>
          </p:cNvSpPr>
          <p:nvPr>
            <p:ph type="sldNum" sz="quarter" idx="5"/>
          </p:nvPr>
        </p:nvSpPr>
        <p:spPr/>
        <p:txBody>
          <a:bodyPr lIns="94229" tIns="47114" rIns="94229" bIns="47114"/>
          <a:lstStyle/>
          <a:p>
            <a:fld id="{9CBF7949-65DD-477A-8C4C-2DFCC906895A}" type="slidenum">
              <a:rPr lang="en-US" smtClean="0"/>
              <a:t>3</a:t>
            </a:fld>
            <a:endParaRPr lang="en-US" dirty="0"/>
          </a:p>
        </p:txBody>
      </p:sp>
    </p:spTree>
    <p:extLst>
      <p:ext uri="{BB962C8B-B14F-4D97-AF65-F5344CB8AC3E}">
        <p14:creationId xmlns:p14="http://schemas.microsoft.com/office/powerpoint/2010/main" val="24972554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a:xfrm>
            <a:off x="736234" y="4638674"/>
            <a:ext cx="5883199" cy="4516864"/>
          </a:xfrm>
        </p:spPr>
        <p:txBody>
          <a:bodyPr/>
          <a:lstStyle/>
          <a:p>
            <a:pPr marL="163592" indent="0">
              <a:buNone/>
            </a:pPr>
            <a:r>
              <a:rPr lang="en-US" dirty="0">
                <a:latin typeface="Times New Roman" panose="02020603050405020304" pitchFamily="18" charset="0"/>
                <a:cs typeface="Times New Roman" panose="02020603050405020304" pitchFamily="18" charset="0"/>
              </a:rPr>
              <a:t>Script: Tiers I, II, III</a:t>
            </a:r>
          </a:p>
          <a:p>
            <a:pPr marL="163592" indent="0" defTabSz="952843">
              <a:buNone/>
              <a:defRPr/>
            </a:pPr>
            <a:r>
              <a:rPr lang="en-US" dirty="0">
                <a:latin typeface="Times New Roman" panose="02020603050405020304" pitchFamily="18" charset="0"/>
                <a:ea typeface="Calibri" panose="020F0502020204030204" pitchFamily="34" charset="0"/>
                <a:cs typeface="Times New Roman" panose="02020603050405020304" pitchFamily="18" charset="0"/>
              </a:rPr>
              <a:t>Facilitator:</a:t>
            </a:r>
          </a:p>
          <a:p>
            <a:pPr marL="163592" indent="0" defTabSz="952843">
              <a:buNone/>
              <a:defRPr/>
            </a:pPr>
            <a:r>
              <a:rPr lang="en-US" dirty="0">
                <a:latin typeface="Times New Roman" panose="02020603050405020304" pitchFamily="18" charset="0"/>
                <a:ea typeface="Calibri" panose="020F0502020204030204" pitchFamily="34" charset="0"/>
                <a:cs typeface="Times New Roman" panose="02020603050405020304" pitchFamily="18" charset="0"/>
              </a:rPr>
              <a:t>For us to demonstrate our belief around “life-long learning” it is important to explore resources that can challenge and expand our thinking.  At CHARGE, one year, we all read </a:t>
            </a:r>
            <a:r>
              <a:rPr lang="en-US" i="1" u="sng" dirty="0">
                <a:latin typeface="Times New Roman" panose="02020603050405020304" pitchFamily="18" charset="0"/>
                <a:ea typeface="Calibri" panose="020F0502020204030204" pitchFamily="34" charset="0"/>
                <a:cs typeface="Times New Roman" panose="02020603050405020304" pitchFamily="18" charset="0"/>
              </a:rPr>
              <a:t>Good to Great. </a:t>
            </a:r>
            <a:r>
              <a:rPr lang="en-US" dirty="0">
                <a:latin typeface="Times New Roman" panose="02020603050405020304" pitchFamily="18" charset="0"/>
                <a:ea typeface="Calibri" panose="020F0502020204030204" pitchFamily="34" charset="0"/>
                <a:cs typeface="Times New Roman" panose="02020603050405020304" pitchFamily="18" charset="0"/>
              </a:rPr>
              <a:t>We learned about things like hedgehogs and flywheels. Jim Collins studies companies from around the world and identifies the characteristics that make them an outstanding company. Much of what he has found can be applied to school systems. We are going to examine some key concepts from four of his books.</a:t>
            </a:r>
          </a:p>
          <a:p>
            <a:pPr marL="163592" indent="0" defTabSz="952843">
              <a:buNone/>
              <a:defRPr/>
            </a:pP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L="163592" indent="0" defTabSz="952843">
              <a:buNone/>
              <a:defRPr/>
            </a:pPr>
            <a:r>
              <a:rPr lang="en-US" dirty="0">
                <a:latin typeface="Times New Roman" panose="02020603050405020304" pitchFamily="18" charset="0"/>
                <a:ea typeface="Calibri" panose="020F0502020204030204" pitchFamily="34" charset="0"/>
                <a:cs typeface="Times New Roman" panose="02020603050405020304" pitchFamily="18" charset="0"/>
              </a:rPr>
              <a:t>Facilitator may choose to have participants respond to one or more of the following prompts. Note that the configuration for each prompt is different. It is your choice as to how you would like to set up groups. </a:t>
            </a:r>
          </a:p>
          <a:p>
            <a:pPr marL="163592" indent="0" defTabSz="952843">
              <a:buNone/>
              <a:defRPr/>
            </a:pP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L="163592" indent="0" defTabSz="952843">
              <a:buNone/>
              <a:defRPr/>
            </a:pPr>
            <a:r>
              <a:rPr lang="en-US" dirty="0">
                <a:latin typeface="Times New Roman" panose="02020603050405020304" pitchFamily="18" charset="0"/>
                <a:ea typeface="Calibri" panose="020F0502020204030204" pitchFamily="34" charset="0"/>
                <a:cs typeface="Times New Roman" panose="02020603050405020304" pitchFamily="18" charset="0"/>
              </a:rPr>
              <a:t>Discussion Points:</a:t>
            </a:r>
          </a:p>
          <a:p>
            <a:pPr marL="163592" indent="0" defTabSz="952843">
              <a:buNone/>
              <a:defRPr/>
            </a:pPr>
            <a:r>
              <a:rPr lang="en-US" dirty="0">
                <a:latin typeface="Times New Roman" panose="02020603050405020304" pitchFamily="18" charset="0"/>
                <a:ea typeface="Calibri" panose="020F0502020204030204" pitchFamily="34" charset="0"/>
                <a:cs typeface="Times New Roman" panose="02020603050405020304" pitchFamily="18" charset="0"/>
              </a:rPr>
              <a:t>Ask participants to work in pairs to discuss one or more of the following (facilitator’s choice):</a:t>
            </a:r>
          </a:p>
          <a:p>
            <a:pPr marL="163592" indent="0" defTabSz="952843">
              <a:buNone/>
              <a:defRPr/>
            </a:pPr>
            <a:r>
              <a:rPr lang="en-US" dirty="0">
                <a:latin typeface="Times New Roman" panose="02020603050405020304" pitchFamily="18" charset="0"/>
                <a:ea typeface="Calibri" panose="020F0502020204030204" pitchFamily="34" charset="0"/>
                <a:cs typeface="Times New Roman" panose="02020603050405020304" pitchFamily="18" charset="0"/>
              </a:rPr>
              <a:t>101 - Choose one of the two quotes from the slide and discuss how it applies to leadership, high standards, and Clovis Unified. Be prepared to share with the group.</a:t>
            </a:r>
          </a:p>
          <a:p>
            <a:pPr marL="163592" indent="0" defTabSz="952843">
              <a:buNone/>
              <a:defRPr/>
            </a:pPr>
            <a:r>
              <a:rPr lang="en-US" dirty="0">
                <a:latin typeface="Times New Roman" panose="02020603050405020304" pitchFamily="18" charset="0"/>
                <a:ea typeface="Calibri" panose="020F0502020204030204" pitchFamily="34" charset="0"/>
                <a:cs typeface="Times New Roman" panose="02020603050405020304" pitchFamily="18" charset="0"/>
              </a:rPr>
              <a:t>201 - Clovis Unified has been called a destination school district. Identify 1-2 reasons that families move to our district. What are the desirous characteristics/qualities inherent in your identified reasons?</a:t>
            </a:r>
          </a:p>
          <a:p>
            <a:pPr marL="163592" indent="0" defTabSz="952843">
              <a:buNone/>
              <a:defRPr/>
            </a:pPr>
            <a:r>
              <a:rPr lang="en-US" dirty="0">
                <a:latin typeface="Times New Roman" panose="02020603050405020304" pitchFamily="18" charset="0"/>
                <a:ea typeface="Calibri" panose="020F0502020204030204" pitchFamily="34" charset="0"/>
                <a:cs typeface="Times New Roman" panose="02020603050405020304" pitchFamily="18" charset="0"/>
              </a:rPr>
              <a:t>301 – Discuss the differences between good and great. In your group come to a consensus…is CUSD a good or a great school district? If CUSD is great, what data did you use to make that determination. If CUSD is good what needs to be done to move to great? </a:t>
            </a:r>
          </a:p>
          <a:p>
            <a:pPr marL="163592" indent="0" defTabSz="952843">
              <a:buNone/>
              <a:defRPr/>
            </a:pPr>
            <a:endParaRPr lang="en-US" i="0" dirty="0">
              <a:effectLst/>
              <a:latin typeface="Times New Roman" panose="02020603050405020304" pitchFamily="18" charset="0"/>
              <a:ea typeface="Calibri" panose="020F0502020204030204" pitchFamily="34" charset="0"/>
              <a:cs typeface="Times New Roman" panose="02020603050405020304" pitchFamily="18" charset="0"/>
            </a:endParaRPr>
          </a:p>
          <a:p>
            <a:pPr marL="163592" indent="0" defTabSz="952843">
              <a:buNone/>
              <a:defRPr/>
            </a:pP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defTabSz="952843">
              <a:defRPr/>
            </a:pP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defTabSz="952843">
              <a:defRPr/>
            </a:pPr>
            <a:endParaRPr lang="en-US"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lIns="94229" tIns="47114" rIns="94229" bIns="47114"/>
          <a:lstStyle/>
          <a:p>
            <a:fld id="{9CBF7949-65DD-477A-8C4C-2DFCC906895A}" type="slidenum">
              <a:rPr lang="en-US" smtClean="0"/>
              <a:t>4</a:t>
            </a:fld>
            <a:endParaRPr lang="en-US" dirty="0"/>
          </a:p>
        </p:txBody>
      </p:sp>
    </p:spTree>
    <p:extLst>
      <p:ext uri="{BB962C8B-B14F-4D97-AF65-F5344CB8AC3E}">
        <p14:creationId xmlns:p14="http://schemas.microsoft.com/office/powerpoint/2010/main" val="20337221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a:xfrm>
            <a:off x="736234" y="4638674"/>
            <a:ext cx="5883199" cy="4626780"/>
          </a:xfrm>
        </p:spPr>
        <p:txBody>
          <a:bodyPr/>
          <a:lstStyle/>
          <a:p>
            <a:pPr marL="163592" indent="0">
              <a:buNone/>
            </a:pPr>
            <a:r>
              <a:rPr lang="en-US" dirty="0">
                <a:latin typeface="Times New Roman" panose="02020603050405020304" pitchFamily="18" charset="0"/>
                <a:cs typeface="Times New Roman" panose="02020603050405020304" pitchFamily="18" charset="0"/>
              </a:rPr>
              <a:t>Script: Tier I, II, III</a:t>
            </a:r>
          </a:p>
          <a:p>
            <a:pPr marL="163592" indent="0">
              <a:buNone/>
            </a:pPr>
            <a:r>
              <a:rPr lang="en-US" dirty="0">
                <a:latin typeface="Times New Roman" panose="02020603050405020304" pitchFamily="18" charset="0"/>
                <a:cs typeface="Times New Roman" panose="02020603050405020304" pitchFamily="18" charset="0"/>
              </a:rPr>
              <a:t>Facilitator:</a:t>
            </a:r>
          </a:p>
          <a:p>
            <a:pPr marL="163592" indent="0">
              <a:buNone/>
            </a:pPr>
            <a:r>
              <a:rPr lang="en-US" b="0" i="1" u="sng" strike="noStrike" baseline="0" dirty="0">
                <a:solidFill>
                  <a:srgbClr val="222222"/>
                </a:solidFill>
                <a:latin typeface="Times New Roman" panose="02020603050405020304" pitchFamily="18" charset="0"/>
                <a:cs typeface="Times New Roman" panose="02020603050405020304" pitchFamily="18" charset="0"/>
              </a:rPr>
              <a:t>Built To Last </a:t>
            </a:r>
            <a:r>
              <a:rPr lang="en-US" b="0" u="none" strike="noStrike" baseline="0" dirty="0">
                <a:solidFill>
                  <a:srgbClr val="222222"/>
                </a:solidFill>
                <a:latin typeface="Times New Roman" panose="02020603050405020304" pitchFamily="18" charset="0"/>
                <a:cs typeface="Times New Roman" panose="02020603050405020304" pitchFamily="18" charset="0"/>
              </a:rPr>
              <a:t>examines what lies behind the extraordinary success of 18 companies and which principles and ideas they’ve used to thrive for a century (summary is available in the resource folder).</a:t>
            </a:r>
            <a:endParaRPr lang="en-US" dirty="0">
              <a:latin typeface="Times New Roman" panose="02020603050405020304" pitchFamily="18" charset="0"/>
              <a:cs typeface="Times New Roman" panose="02020603050405020304" pitchFamily="18" charset="0"/>
            </a:endParaRPr>
          </a:p>
          <a:p>
            <a:pPr marL="163592" indent="0">
              <a:buNone/>
            </a:pPr>
            <a:endParaRPr lang="en-US" i="1" dirty="0">
              <a:latin typeface="Times New Roman" panose="02020603050405020304" pitchFamily="18" charset="0"/>
              <a:cs typeface="Times New Roman" panose="02020603050405020304" pitchFamily="18" charset="0"/>
            </a:endParaRPr>
          </a:p>
          <a:p>
            <a:pPr marL="163592" indent="0">
              <a:buNone/>
            </a:pPr>
            <a:r>
              <a:rPr lang="en-US" i="1" dirty="0">
                <a:latin typeface="Times New Roman" panose="02020603050405020304" pitchFamily="18" charset="0"/>
                <a:cs typeface="Times New Roman" panose="02020603050405020304" pitchFamily="18" charset="0"/>
              </a:rPr>
              <a:t>Discussion Points</a:t>
            </a:r>
          </a:p>
          <a:p>
            <a:pPr marL="163592" indent="0" defTabSz="942289">
              <a:buNone/>
              <a:defRPr/>
            </a:pPr>
            <a:r>
              <a:rPr lang="en-US" dirty="0">
                <a:latin typeface="Times New Roman" panose="02020603050405020304" pitchFamily="18" charset="0"/>
                <a:cs typeface="Times New Roman" panose="02020603050405020304" pitchFamily="18" charset="0"/>
              </a:rPr>
              <a:t>Facilitator may choose how to discuss (pairs, triad, small or whole group) </a:t>
            </a:r>
            <a:endParaRPr lang="en-US" i="1" dirty="0">
              <a:latin typeface="Times New Roman" panose="02020603050405020304" pitchFamily="18" charset="0"/>
              <a:cs typeface="Times New Roman" panose="02020603050405020304" pitchFamily="18" charset="0"/>
            </a:endParaRPr>
          </a:p>
          <a:p>
            <a:pPr marL="163592" indent="0">
              <a:buNone/>
            </a:pPr>
            <a:r>
              <a:rPr lang="en-US" dirty="0">
                <a:latin typeface="Times New Roman" panose="02020603050405020304" pitchFamily="18" charset="0"/>
                <a:cs typeface="Times New Roman" panose="02020603050405020304" pitchFamily="18" charset="0"/>
              </a:rPr>
              <a:t>101 –How does this quote from </a:t>
            </a:r>
            <a:r>
              <a:rPr lang="en-US" i="1" u="sng" dirty="0">
                <a:latin typeface="Times New Roman" panose="02020603050405020304" pitchFamily="18" charset="0"/>
                <a:cs typeface="Times New Roman" panose="02020603050405020304" pitchFamily="18" charset="0"/>
              </a:rPr>
              <a:t>Built to Last </a:t>
            </a:r>
            <a:r>
              <a:rPr lang="en-US" dirty="0">
                <a:latin typeface="Times New Roman" panose="02020603050405020304" pitchFamily="18" charset="0"/>
                <a:cs typeface="Times New Roman" panose="02020603050405020304" pitchFamily="18" charset="0"/>
              </a:rPr>
              <a:t>apply to Clovis Unified school district?  Identify the core components of the CUSD educational system.</a:t>
            </a:r>
          </a:p>
          <a:p>
            <a:pPr marL="163592" indent="0">
              <a:buNone/>
            </a:pPr>
            <a:r>
              <a:rPr lang="en-US" dirty="0">
                <a:latin typeface="Times New Roman" panose="02020603050405020304" pitchFamily="18" charset="0"/>
                <a:cs typeface="Times New Roman" panose="02020603050405020304" pitchFamily="18" charset="0"/>
              </a:rPr>
              <a:t>202 – Identify what should never change in our district because they are sacred to who we are. Explain why they should never change.</a:t>
            </a:r>
          </a:p>
          <a:p>
            <a:pPr marL="163592" indent="0">
              <a:buNone/>
            </a:pPr>
            <a:r>
              <a:rPr lang="en-US" dirty="0">
                <a:latin typeface="Times New Roman" panose="02020603050405020304" pitchFamily="18" charset="0"/>
                <a:cs typeface="Times New Roman" panose="02020603050405020304" pitchFamily="18" charset="0"/>
              </a:rPr>
              <a:t>303 – Identify those things that should be open to change, it is not sacred. Explain what should be changed and describe how it should be different or perhaps eliminated.</a:t>
            </a:r>
          </a:p>
          <a:p>
            <a:pPr marL="163592" indent="0">
              <a:buNone/>
            </a:pPr>
            <a:endParaRPr lang="en-US" dirty="0">
              <a:latin typeface="Times New Roman" panose="02020603050405020304" pitchFamily="18" charset="0"/>
              <a:cs typeface="Times New Roman" panose="02020603050405020304" pitchFamily="18" charset="0"/>
            </a:endParaRPr>
          </a:p>
          <a:p>
            <a:pPr marL="163592" indent="0">
              <a:buNone/>
            </a:pPr>
            <a:r>
              <a:rPr lang="en-US" dirty="0">
                <a:latin typeface="Times New Roman" panose="02020603050405020304" pitchFamily="18" charset="0"/>
                <a:cs typeface="Times New Roman" panose="02020603050405020304" pitchFamily="18" charset="0"/>
              </a:rPr>
              <a:t>As groups finish their conversations ask them to share with large group.</a:t>
            </a:r>
          </a:p>
        </p:txBody>
      </p:sp>
      <p:sp>
        <p:nvSpPr>
          <p:cNvPr id="4" name="Slide Number Placeholder 3"/>
          <p:cNvSpPr>
            <a:spLocks noGrp="1"/>
          </p:cNvSpPr>
          <p:nvPr>
            <p:ph type="sldNum" sz="quarter" idx="5"/>
          </p:nvPr>
        </p:nvSpPr>
        <p:spPr/>
        <p:txBody>
          <a:bodyPr lIns="94229" tIns="47114" rIns="94229" bIns="47114"/>
          <a:lstStyle/>
          <a:p>
            <a:fld id="{9CBF7949-65DD-477A-8C4C-2DFCC906895A}" type="slidenum">
              <a:rPr lang="en-US" smtClean="0"/>
              <a:t>5</a:t>
            </a:fld>
            <a:endParaRPr lang="en-US" dirty="0"/>
          </a:p>
        </p:txBody>
      </p:sp>
    </p:spTree>
    <p:extLst>
      <p:ext uri="{BB962C8B-B14F-4D97-AF65-F5344CB8AC3E}">
        <p14:creationId xmlns:p14="http://schemas.microsoft.com/office/powerpoint/2010/main" val="24988497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lstStyle/>
          <a:p>
            <a:pPr marL="163592" indent="0">
              <a:buNone/>
            </a:pPr>
            <a:r>
              <a:rPr lang="en-US" sz="1400" dirty="0">
                <a:latin typeface="Times New Roman" panose="02020603050405020304" pitchFamily="18" charset="0"/>
                <a:cs typeface="Times New Roman" panose="02020603050405020304" pitchFamily="18" charset="0"/>
              </a:rPr>
              <a:t>Script: Tier I, II, III</a:t>
            </a:r>
          </a:p>
          <a:p>
            <a:pPr marL="163592" indent="0">
              <a:buNone/>
            </a:pPr>
            <a:r>
              <a:rPr lang="en-US" sz="1400" dirty="0">
                <a:latin typeface="Times New Roman" panose="02020603050405020304" pitchFamily="18" charset="0"/>
                <a:cs typeface="Times New Roman" panose="02020603050405020304" pitchFamily="18" charset="0"/>
              </a:rPr>
              <a:t>Facilitator:</a:t>
            </a:r>
            <a:endParaRPr lang="en-US" sz="1400" i="1" u="sng" dirty="0">
              <a:solidFill>
                <a:srgbClr val="222222"/>
              </a:solidFill>
              <a:latin typeface="Times New Roman" panose="02020603050405020304" pitchFamily="18" charset="0"/>
              <a:cs typeface="Times New Roman" panose="02020603050405020304" pitchFamily="18" charset="0"/>
            </a:endParaRPr>
          </a:p>
          <a:p>
            <a:pPr marL="163592" indent="0">
              <a:buNone/>
            </a:pPr>
            <a:r>
              <a:rPr lang="en-US" sz="1400" i="1" u="sng" dirty="0">
                <a:solidFill>
                  <a:srgbClr val="222222"/>
                </a:solidFill>
                <a:latin typeface="Times New Roman" panose="02020603050405020304" pitchFamily="18" charset="0"/>
                <a:cs typeface="Times New Roman" panose="02020603050405020304" pitchFamily="18" charset="0"/>
              </a:rPr>
              <a:t>Great By Choice </a:t>
            </a:r>
            <a:r>
              <a:rPr lang="en-US" sz="1400" i="0" dirty="0">
                <a:solidFill>
                  <a:srgbClr val="222222"/>
                </a:solidFill>
                <a:latin typeface="Times New Roman" panose="02020603050405020304" pitchFamily="18" charset="0"/>
                <a:cs typeface="Times New Roman" panose="02020603050405020304" pitchFamily="18" charset="0"/>
              </a:rPr>
              <a:t>analyzes what makes the world’s best companies thrive in even the most uncertain and chaotic times, by distilling nine years of research and great stories into three actionable principles (summary available in resource folder). Let’s look at one of the myths verses the actual finding. Facilitator read the screen.</a:t>
            </a:r>
            <a:endParaRPr lang="en-US" sz="1400" i="0" dirty="0">
              <a:latin typeface="Times New Roman" panose="02020603050405020304" pitchFamily="18" charset="0"/>
              <a:ea typeface="Calibri" panose="020F0502020204030204" pitchFamily="34" charset="0"/>
              <a:cs typeface="Times New Roman" panose="02020603050405020304" pitchFamily="18" charset="0"/>
            </a:endParaRPr>
          </a:p>
          <a:p>
            <a:pPr marL="163592" indent="0">
              <a:buNone/>
            </a:pPr>
            <a:endParaRPr lang="en-US" sz="1400" dirty="0">
              <a:latin typeface="Times New Roman" panose="02020603050405020304" pitchFamily="18" charset="0"/>
              <a:cs typeface="Times New Roman" panose="02020603050405020304" pitchFamily="18" charset="0"/>
            </a:endParaRPr>
          </a:p>
          <a:p>
            <a:pPr marL="163592" indent="0">
              <a:buNone/>
            </a:pPr>
            <a:r>
              <a:rPr lang="en-US" sz="1400" dirty="0">
                <a:latin typeface="Times New Roman" panose="02020603050405020304" pitchFamily="18" charset="0"/>
                <a:cs typeface="Times New Roman" panose="02020603050405020304" pitchFamily="18" charset="0"/>
              </a:rPr>
              <a:t>Turn to a neighbor and discuss one or more of the following (facilitator’s choice):</a:t>
            </a:r>
          </a:p>
          <a:p>
            <a:pPr marL="163592"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400" dirty="0">
                <a:latin typeface="Times New Roman" panose="02020603050405020304" pitchFamily="18" charset="0"/>
                <a:cs typeface="Times New Roman" panose="02020603050405020304" pitchFamily="18" charset="0"/>
              </a:rPr>
              <a:t>101 – Discuss the differences and similarities between the myth and the finding. Jot them down to share with the group.</a:t>
            </a:r>
          </a:p>
          <a:p>
            <a:pPr marL="163592" indent="0">
              <a:buNone/>
            </a:pPr>
            <a:r>
              <a:rPr lang="en-US" sz="1400" dirty="0">
                <a:latin typeface="Times New Roman" panose="02020603050405020304" pitchFamily="18" charset="0"/>
                <a:cs typeface="Times New Roman" panose="02020603050405020304" pitchFamily="18" charset="0"/>
              </a:rPr>
              <a:t>201 – Thinking about a leader you believe to be bold; risk-seeking and visionary describe their characteristics with examples. No need to name the person. Do you consider this person to be successful? Explain why or why not.</a:t>
            </a:r>
          </a:p>
          <a:p>
            <a:pPr marL="163592" indent="0">
              <a:buNone/>
            </a:pPr>
            <a:r>
              <a:rPr lang="en-US" sz="1400" dirty="0">
                <a:latin typeface="Times New Roman" panose="02020603050405020304" pitchFamily="18" charset="0"/>
                <a:cs typeface="Times New Roman" panose="02020603050405020304" pitchFamily="18" charset="0"/>
              </a:rPr>
              <a:t>301 – Thinking about a leader you believe to be disciplined, uses data, and is a little paranoid. Again, no names. Do you consider this person to be successful? Explain why or why not. Which leader would you rather follow? Explain why.</a:t>
            </a:r>
          </a:p>
          <a:p>
            <a:pPr marL="163592" indent="0">
              <a:buNone/>
            </a:pPr>
            <a:endParaRPr lang="en-US" sz="1400" dirty="0">
              <a:latin typeface="Times New Roman" panose="02020603050405020304" pitchFamily="18" charset="0"/>
              <a:cs typeface="Times New Roman" panose="02020603050405020304" pitchFamily="18" charset="0"/>
            </a:endParaRPr>
          </a:p>
          <a:p>
            <a:pPr marL="163592" indent="0">
              <a:buNone/>
            </a:pPr>
            <a:r>
              <a:rPr lang="en-US" sz="1400" dirty="0">
                <a:latin typeface="Times New Roman" panose="02020603050405020304" pitchFamily="18" charset="0"/>
                <a:cs typeface="Times New Roman" panose="02020603050405020304" pitchFamily="18" charset="0"/>
              </a:rPr>
              <a:t>As discussions end ask each group to share with the larger group.</a:t>
            </a:r>
          </a:p>
          <a:p>
            <a:endParaRPr lang="en-US" sz="1400" dirty="0"/>
          </a:p>
        </p:txBody>
      </p:sp>
      <p:sp>
        <p:nvSpPr>
          <p:cNvPr id="4" name="Slide Number Placeholder 3"/>
          <p:cNvSpPr>
            <a:spLocks noGrp="1"/>
          </p:cNvSpPr>
          <p:nvPr>
            <p:ph type="sldNum" sz="quarter" idx="5"/>
          </p:nvPr>
        </p:nvSpPr>
        <p:spPr/>
        <p:txBody>
          <a:bodyPr lIns="94229" tIns="47114" rIns="94229" bIns="47114"/>
          <a:lstStyle/>
          <a:p>
            <a:fld id="{9CBF7949-65DD-477A-8C4C-2DFCC906895A}" type="slidenum">
              <a:rPr lang="en-US" smtClean="0"/>
              <a:t>6</a:t>
            </a:fld>
            <a:endParaRPr lang="en-US" dirty="0"/>
          </a:p>
        </p:txBody>
      </p:sp>
    </p:spTree>
    <p:extLst>
      <p:ext uri="{BB962C8B-B14F-4D97-AF65-F5344CB8AC3E}">
        <p14:creationId xmlns:p14="http://schemas.microsoft.com/office/powerpoint/2010/main" val="12147725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a:xfrm>
            <a:off x="736234" y="4638673"/>
            <a:ext cx="5883199" cy="4601151"/>
          </a:xfrm>
        </p:spPr>
        <p:txBody>
          <a:bodyPr/>
          <a:lstStyle/>
          <a:p>
            <a:pPr marL="163592" indent="0">
              <a:buNone/>
            </a:pPr>
            <a:r>
              <a:rPr lang="en-US" dirty="0">
                <a:latin typeface="Times New Roman" panose="02020603050405020304" pitchFamily="18" charset="0"/>
                <a:cs typeface="Times New Roman" panose="02020603050405020304" pitchFamily="18" charset="0"/>
              </a:rPr>
              <a:t>Script: Tier I, II, III</a:t>
            </a:r>
          </a:p>
          <a:p>
            <a:pPr marL="163592" indent="0">
              <a:buNone/>
            </a:pPr>
            <a:r>
              <a:rPr lang="en-US" dirty="0">
                <a:latin typeface="Times New Roman" panose="02020603050405020304" pitchFamily="18" charset="0"/>
                <a:cs typeface="Times New Roman" panose="02020603050405020304" pitchFamily="18" charset="0"/>
              </a:rPr>
              <a:t>Facilitator:</a:t>
            </a:r>
            <a:endParaRPr lang="en-US"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163592" indent="0">
              <a:buNone/>
            </a:pPr>
            <a:r>
              <a:rPr lang="en-US" dirty="0">
                <a:latin typeface="Times New Roman" panose="02020603050405020304" pitchFamily="18" charset="0"/>
                <a:ea typeface="Times New Roman" panose="02020603050405020304" pitchFamily="18" charset="0"/>
                <a:cs typeface="Times New Roman" panose="02020603050405020304" pitchFamily="18" charset="0"/>
              </a:rPr>
              <a:t>Listen to this description of the book </a:t>
            </a:r>
            <a:r>
              <a:rPr lang="en-US" i="1" u="sng" dirty="0">
                <a:latin typeface="Times New Roman" panose="02020603050405020304" pitchFamily="18" charset="0"/>
                <a:ea typeface="Times New Roman" panose="02020603050405020304" pitchFamily="18" charset="0"/>
                <a:cs typeface="Times New Roman" panose="02020603050405020304" pitchFamily="18" charset="0"/>
              </a:rPr>
              <a:t>BE 2.0</a:t>
            </a:r>
            <a:r>
              <a:rPr lang="en-US" dirty="0">
                <a:latin typeface="Times New Roman" panose="02020603050405020304" pitchFamily="18" charset="0"/>
                <a:ea typeface="Times New Roman" panose="02020603050405020304" pitchFamily="18" charset="0"/>
                <a:cs typeface="Times New Roman" panose="02020603050405020304" pitchFamily="18" charset="0"/>
              </a:rPr>
              <a:t>…</a:t>
            </a:r>
            <a:r>
              <a:rPr lang="en-US"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This book is about how to turn an existing enterprise into an enduring great company. We’ve written </a:t>
            </a:r>
            <a:r>
              <a:rPr lang="en-US"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for </a:t>
            </a:r>
            <a:r>
              <a:rPr lang="en-US"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people who want their company to be something special, worthy of admiration and pride. Our focus is on helping them build an extraordinary organization, one that sustains high performance, plays a leadership role in shaping its industry, rises to the status of role model, and remains great for generations. I think this might be the book for us!</a:t>
            </a:r>
          </a:p>
          <a:p>
            <a:pPr marL="163592" indent="0">
              <a:buNone/>
            </a:pPr>
            <a:endParaRPr lang="en-US" dirty="0">
              <a:latin typeface="Times New Roman" panose="02020603050405020304" pitchFamily="18" charset="0"/>
              <a:cs typeface="Times New Roman" panose="02020603050405020304" pitchFamily="18" charset="0"/>
            </a:endParaRPr>
          </a:p>
          <a:p>
            <a:pPr marL="163592" indent="0">
              <a:buNone/>
            </a:pPr>
            <a:r>
              <a:rPr lang="en-US" dirty="0">
                <a:latin typeface="Times New Roman" panose="02020603050405020304" pitchFamily="18" charset="0"/>
                <a:cs typeface="Times New Roman" panose="02020603050405020304" pitchFamily="18" charset="0"/>
              </a:rPr>
              <a:t>When Steve Weil was interviewed for the Leadership Academy he talked about </a:t>
            </a:r>
            <a:r>
              <a:rPr lang="en-US" i="1" dirty="0">
                <a:latin typeface="Times New Roman" panose="02020603050405020304" pitchFamily="18" charset="0"/>
                <a:ea typeface="Times New Roman" panose="02020603050405020304" pitchFamily="18" charset="0"/>
                <a:cs typeface="Times New Roman" panose="02020603050405020304" pitchFamily="18" charset="0"/>
              </a:rPr>
              <a:t>holding ourselves to high standards academically, morally, emotionally, ethically. High standards in terms of how you treat each other and how you demonstrate respect and character. He goes on to say, high standards go across the foundation of CUSD for students, staff, and community. It's not just high-test scores, it's not just a winning championships. High standards permeate all that we do as a Unified District every day and all the time. </a:t>
            </a:r>
            <a:r>
              <a:rPr lang="en-US" dirty="0">
                <a:latin typeface="Times New Roman" panose="02020603050405020304" pitchFamily="18" charset="0"/>
                <a:ea typeface="Times New Roman" panose="02020603050405020304" pitchFamily="18" charset="0"/>
                <a:cs typeface="Times New Roman" panose="02020603050405020304" pitchFamily="18" charset="0"/>
              </a:rPr>
              <a:t>How many of you agree with Steve’s comments. I certainly hope this is still true for our organization.</a:t>
            </a:r>
          </a:p>
          <a:p>
            <a:pPr marL="163592" indent="0">
              <a:buNone/>
            </a:pPr>
            <a:endParaRPr lang="en-US" dirty="0">
              <a:latin typeface="Times New Roman" panose="02020603050405020304" pitchFamily="18" charset="0"/>
              <a:cs typeface="Times New Roman" panose="02020603050405020304" pitchFamily="18" charset="0"/>
            </a:endParaRPr>
          </a:p>
          <a:p>
            <a:pPr marL="163592" indent="0">
              <a:buNone/>
            </a:pPr>
            <a:r>
              <a:rPr lang="en-US" dirty="0">
                <a:latin typeface="Times New Roman" panose="02020603050405020304" pitchFamily="18" charset="0"/>
                <a:cs typeface="Times New Roman" panose="02020603050405020304" pitchFamily="18" charset="0"/>
              </a:rPr>
              <a:t>In job alike groups discuss one of more of the following:</a:t>
            </a:r>
          </a:p>
          <a:p>
            <a:pPr marL="163592" indent="0">
              <a:buNone/>
            </a:pPr>
            <a:r>
              <a:rPr lang="en-US" dirty="0">
                <a:latin typeface="Times New Roman" panose="02020603050405020304" pitchFamily="18" charset="0"/>
                <a:cs typeface="Times New Roman" panose="02020603050405020304" pitchFamily="18" charset="0"/>
              </a:rPr>
              <a:t>101 - Does the organizational system help or hinder CUSD becoming a great school district? </a:t>
            </a:r>
          </a:p>
          <a:p>
            <a:pPr marL="163592" indent="0">
              <a:buNone/>
            </a:pPr>
            <a:r>
              <a:rPr lang="en-US" dirty="0">
                <a:latin typeface="Times New Roman" panose="02020603050405020304" pitchFamily="18" charset="0"/>
                <a:cs typeface="Times New Roman" panose="02020603050405020304" pitchFamily="18" charset="0"/>
              </a:rPr>
              <a:t>201 - What would need to change at your school/department for CUSD to become a great district? Or is already great? If so, how do you know? Use facts/data to justify your response.</a:t>
            </a:r>
          </a:p>
          <a:p>
            <a:pPr marL="163592" indent="0">
              <a:buNone/>
            </a:pPr>
            <a:r>
              <a:rPr lang="en-US" dirty="0">
                <a:latin typeface="Times New Roman" panose="02020603050405020304" pitchFamily="18" charset="0"/>
                <a:cs typeface="Times New Roman" panose="02020603050405020304" pitchFamily="18" charset="0"/>
              </a:rPr>
              <a:t>301 – What would need to change at the district level for each school/area/department for CUSD to become a great district? Or is already great? If so, how do you know? Use facts/data to justify your response.</a:t>
            </a:r>
          </a:p>
          <a:p>
            <a:pPr marL="163592" indent="0">
              <a:buNone/>
            </a:pPr>
            <a:endParaRPr lang="en-US" dirty="0">
              <a:latin typeface="Times New Roman" panose="02020603050405020304" pitchFamily="18" charset="0"/>
              <a:cs typeface="Times New Roman" panose="02020603050405020304" pitchFamily="18" charset="0"/>
            </a:endParaRPr>
          </a:p>
          <a:p>
            <a:pPr marL="163592" indent="0">
              <a:buNone/>
            </a:pPr>
            <a:r>
              <a:rPr lang="en-US" dirty="0">
                <a:latin typeface="Times New Roman" panose="02020603050405020304" pitchFamily="18" charset="0"/>
                <a:cs typeface="Times New Roman" panose="02020603050405020304" pitchFamily="18" charset="0"/>
              </a:rPr>
              <a:t>Share out with </a:t>
            </a:r>
            <a:r>
              <a:rPr lang="en-US" dirty="0" err="1">
                <a:latin typeface="Times New Roman" panose="02020603050405020304" pitchFamily="18" charset="0"/>
                <a:cs typeface="Times New Roman" panose="02020603050405020304" pitchFamily="18" charset="0"/>
              </a:rPr>
              <a:t>lthe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arger</a:t>
            </a:r>
            <a:r>
              <a:rPr lang="en-US" dirty="0">
                <a:latin typeface="Times New Roman" panose="02020603050405020304" pitchFamily="18" charset="0"/>
                <a:cs typeface="Times New Roman" panose="02020603050405020304" pitchFamily="18" charset="0"/>
              </a:rPr>
              <a:t> group as discussion end.</a:t>
            </a:r>
          </a:p>
          <a:p>
            <a:endParaRPr lang="en-US" dirty="0">
              <a:latin typeface="Times New Roman" panose="02020603050405020304" pitchFamily="18" charset="0"/>
              <a:cs typeface="Times New Roman" panose="02020603050405020304" pitchFamily="18" charset="0"/>
            </a:endParaRPr>
          </a:p>
          <a:p>
            <a:endParaRPr lang="en-US" dirty="0"/>
          </a:p>
          <a:p>
            <a:endParaRPr lang="en-US" dirty="0"/>
          </a:p>
        </p:txBody>
      </p:sp>
      <p:sp>
        <p:nvSpPr>
          <p:cNvPr id="4" name="Slide Number Placeholder 3"/>
          <p:cNvSpPr>
            <a:spLocks noGrp="1"/>
          </p:cNvSpPr>
          <p:nvPr>
            <p:ph type="sldNum" sz="quarter" idx="5"/>
          </p:nvPr>
        </p:nvSpPr>
        <p:spPr/>
        <p:txBody>
          <a:bodyPr lIns="94229" tIns="47114" rIns="94229" bIns="47114"/>
          <a:lstStyle/>
          <a:p>
            <a:fld id="{9CBF7949-65DD-477A-8C4C-2DFCC906895A}" type="slidenum">
              <a:rPr lang="en-US" smtClean="0"/>
              <a:t>7</a:t>
            </a:fld>
            <a:endParaRPr lang="en-US" dirty="0"/>
          </a:p>
        </p:txBody>
      </p:sp>
    </p:spTree>
    <p:extLst>
      <p:ext uri="{BB962C8B-B14F-4D97-AF65-F5344CB8AC3E}">
        <p14:creationId xmlns:p14="http://schemas.microsoft.com/office/powerpoint/2010/main" val="22920312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617538"/>
            <a:ext cx="6261100" cy="3521075"/>
          </a:xfrm>
        </p:spPr>
      </p:sp>
      <p:sp>
        <p:nvSpPr>
          <p:cNvPr id="3" name="Notes Placeholder 2"/>
          <p:cNvSpPr>
            <a:spLocks noGrp="1"/>
          </p:cNvSpPr>
          <p:nvPr>
            <p:ph type="body" idx="1"/>
          </p:nvPr>
        </p:nvSpPr>
        <p:spPr>
          <a:xfrm>
            <a:off x="736234" y="4638674"/>
            <a:ext cx="5883199" cy="4626780"/>
          </a:xfrm>
        </p:spPr>
        <p:txBody>
          <a:bodyPr/>
          <a:lstStyle/>
          <a:p>
            <a:pPr marL="0" indent="0">
              <a:buNone/>
            </a:pPr>
            <a:r>
              <a:rPr lang="en-US" dirty="0">
                <a:latin typeface="Times New Roman" panose="02020603050405020304" pitchFamily="18" charset="0"/>
                <a:cs typeface="Times New Roman" panose="02020603050405020304" pitchFamily="18" charset="0"/>
              </a:rPr>
              <a:t>Script: Tier I, II, III</a:t>
            </a:r>
          </a:p>
          <a:p>
            <a:pPr marL="0" indent="0">
              <a:buNone/>
            </a:pPr>
            <a:r>
              <a:rPr lang="en-US" dirty="0">
                <a:latin typeface="Times New Roman" panose="02020603050405020304" pitchFamily="18" charset="0"/>
                <a:cs typeface="Times New Roman" panose="02020603050405020304" pitchFamily="18" charset="0"/>
              </a:rPr>
              <a:t>Facilitator:</a:t>
            </a:r>
          </a:p>
          <a:p>
            <a:pPr marL="0" indent="0">
              <a:buNone/>
            </a:pPr>
            <a:r>
              <a:rPr lang="en-US" dirty="0">
                <a:latin typeface="Times New Roman" panose="02020603050405020304" pitchFamily="18" charset="0"/>
                <a:ea typeface="Calibri" panose="020F0502020204030204" pitchFamily="34" charset="0"/>
                <a:cs typeface="Times New Roman" panose="02020603050405020304" pitchFamily="18" charset="0"/>
              </a:rPr>
              <a:t>Jim Collins studies companies from around the world and identifies the characteristics that make them an outstanding company. </a:t>
            </a:r>
            <a:r>
              <a:rPr lang="en-US" b="0" i="0" dirty="0">
                <a:solidFill>
                  <a:srgbClr val="0F1111"/>
                </a:solidFill>
                <a:effectLst/>
                <a:latin typeface="Times New Roman" panose="02020603050405020304" pitchFamily="18" charset="0"/>
                <a:cs typeface="Times New Roman" panose="02020603050405020304" pitchFamily="18" charset="0"/>
              </a:rPr>
              <a:t>For his book. </a:t>
            </a:r>
            <a:r>
              <a:rPr lang="en-US" b="0" i="1" u="sng" dirty="0">
                <a:solidFill>
                  <a:srgbClr val="0F1111"/>
                </a:solidFill>
                <a:effectLst/>
                <a:latin typeface="Times New Roman" panose="02020603050405020304" pitchFamily="18" charset="0"/>
                <a:cs typeface="Times New Roman" panose="02020603050405020304" pitchFamily="18" charset="0"/>
              </a:rPr>
              <a:t>Good to Great </a:t>
            </a:r>
            <a:r>
              <a:rPr lang="en-US" b="0" i="0" dirty="0">
                <a:solidFill>
                  <a:srgbClr val="0F1111"/>
                </a:solidFill>
                <a:effectLst/>
                <a:latin typeface="Times New Roman" panose="02020603050405020304" pitchFamily="18" charset="0"/>
                <a:cs typeface="Times New Roman" panose="02020603050405020304" pitchFamily="18" charset="0"/>
              </a:rPr>
              <a:t>Collins and his research team identified a set of elite companies that made the leap to great results and sustained those results for at least fifteen years. Today we are going to look at what Collins has to say about the leadership of a good company that transitioned too great. </a:t>
            </a:r>
          </a:p>
          <a:p>
            <a:pPr marL="0" indent="0">
              <a:buNone/>
            </a:pPr>
            <a:endParaRPr lang="en-US" b="0" i="0" dirty="0">
              <a:solidFill>
                <a:srgbClr val="0F1111"/>
              </a:solidFill>
              <a:effectLst/>
              <a:latin typeface="Times New Roman" panose="02020603050405020304" pitchFamily="18" charset="0"/>
              <a:cs typeface="Times New Roman" panose="02020603050405020304" pitchFamily="18" charset="0"/>
            </a:endParaRPr>
          </a:p>
          <a:p>
            <a:pPr marL="0" indent="0">
              <a:buNone/>
            </a:pPr>
            <a:r>
              <a:rPr lang="en-US" dirty="0">
                <a:solidFill>
                  <a:srgbClr val="0F1111"/>
                </a:solidFill>
                <a:latin typeface="Times New Roman" panose="02020603050405020304" pitchFamily="18" charset="0"/>
                <a:cs typeface="Times New Roman" panose="02020603050405020304" pitchFamily="18" charset="0"/>
              </a:rPr>
              <a:t>Please read the Chapter Summary for Level 5 Leadership from the book </a:t>
            </a:r>
            <a:r>
              <a:rPr lang="en-US" i="1" u="sng" dirty="0">
                <a:solidFill>
                  <a:srgbClr val="0F1111"/>
                </a:solidFill>
                <a:latin typeface="Times New Roman" panose="02020603050405020304" pitchFamily="18" charset="0"/>
                <a:cs typeface="Times New Roman" panose="02020603050405020304" pitchFamily="18" charset="0"/>
              </a:rPr>
              <a:t>Good to Great </a:t>
            </a:r>
            <a:r>
              <a:rPr lang="en-US" dirty="0">
                <a:solidFill>
                  <a:srgbClr val="0F1111"/>
                </a:solidFill>
                <a:latin typeface="Times New Roman" panose="02020603050405020304" pitchFamily="18" charset="0"/>
                <a:cs typeface="Times New Roman" panose="02020603050405020304" pitchFamily="18" charset="0"/>
              </a:rPr>
              <a:t>(available in resource folder).</a:t>
            </a:r>
            <a:endParaRPr lang="en-US" b="0" i="0" dirty="0">
              <a:solidFill>
                <a:srgbClr val="0F1111"/>
              </a:solidFill>
              <a:effectLst/>
              <a:latin typeface="Times New Roman" panose="02020603050405020304" pitchFamily="18" charset="0"/>
              <a:cs typeface="Times New Roman" panose="02020603050405020304" pitchFamily="18" charset="0"/>
            </a:endParaRPr>
          </a:p>
          <a:p>
            <a:pPr marL="0" indent="0">
              <a:buNone/>
            </a:pPr>
            <a:endParaRPr lang="en-US" i="1"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Discussion Points:</a:t>
            </a:r>
          </a:p>
          <a:p>
            <a:pPr marL="0" indent="0">
              <a:buNone/>
            </a:pPr>
            <a:r>
              <a:rPr lang="en-US" dirty="0">
                <a:latin typeface="Times New Roman" panose="02020603050405020304" pitchFamily="18" charset="0"/>
                <a:cs typeface="Times New Roman" panose="02020603050405020304" pitchFamily="18" charset="0"/>
              </a:rPr>
              <a:t>After reading the chapter summary form a small group of three (facilitator's choice) to discuss one or more of the following (facilitators choice).</a:t>
            </a:r>
          </a:p>
          <a:p>
            <a:pPr marL="0" indent="0">
              <a:buNone/>
            </a:pPr>
            <a:r>
              <a:rPr lang="en-US" dirty="0">
                <a:latin typeface="Times New Roman" panose="02020603050405020304" pitchFamily="18" charset="0"/>
                <a:cs typeface="Times New Roman" panose="02020603050405020304" pitchFamily="18" charset="0"/>
              </a:rPr>
              <a:t>101 – Looking at the summary notice the characteristics of Level 5 leaders according to Collins. Choose 1-2 characteristics and describe a leader who demonstrates those characteristics. What did you hear/see that made you choose that leader?</a:t>
            </a:r>
          </a:p>
          <a:p>
            <a:pPr marL="0" indent="0">
              <a:buNone/>
            </a:pPr>
            <a:r>
              <a:rPr lang="en-US" dirty="0">
                <a:latin typeface="Times New Roman" panose="02020603050405020304" pitchFamily="18" charset="0"/>
                <a:cs typeface="Times New Roman" panose="02020603050405020304" pitchFamily="18" charset="0"/>
              </a:rPr>
              <a:t>201 – Looking at the summary which of the 9 key points most surprised you? Explain why? Identify the strengths and weaknesses of each level providing specific examples. </a:t>
            </a:r>
          </a:p>
          <a:p>
            <a:pPr marL="0" indent="0">
              <a:buNone/>
            </a:pPr>
            <a:r>
              <a:rPr lang="en-US" dirty="0">
                <a:latin typeface="Times New Roman" panose="02020603050405020304" pitchFamily="18" charset="0"/>
                <a:cs typeface="Times New Roman" panose="02020603050405020304" pitchFamily="18" charset="0"/>
              </a:rPr>
              <a:t>301 - Now, think about yourself as a leader. Looking at the nine key points which one represents where you are in your leadership journey? Explain why.  </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As groups finish their conversations ask them to share with large group.</a:t>
            </a:r>
          </a:p>
        </p:txBody>
      </p:sp>
      <p:sp>
        <p:nvSpPr>
          <p:cNvPr id="4" name="Slide Number Placeholder 3"/>
          <p:cNvSpPr>
            <a:spLocks noGrp="1"/>
          </p:cNvSpPr>
          <p:nvPr>
            <p:ph type="sldNum" sz="quarter" idx="5"/>
          </p:nvPr>
        </p:nvSpPr>
        <p:spPr/>
        <p:txBody>
          <a:bodyPr lIns="94229" tIns="47114" rIns="94229" bIns="47114"/>
          <a:lstStyle/>
          <a:p>
            <a:fld id="{9CBF7949-65DD-477A-8C4C-2DFCC906895A}" type="slidenum">
              <a:rPr lang="en-US" smtClean="0"/>
              <a:t>8</a:t>
            </a:fld>
            <a:endParaRPr lang="en-US" dirty="0"/>
          </a:p>
        </p:txBody>
      </p:sp>
    </p:spTree>
    <p:extLst>
      <p:ext uri="{BB962C8B-B14F-4D97-AF65-F5344CB8AC3E}">
        <p14:creationId xmlns:p14="http://schemas.microsoft.com/office/powerpoint/2010/main" val="31150471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617538"/>
            <a:ext cx="6261100" cy="3521075"/>
          </a:xfrm>
        </p:spPr>
      </p:sp>
      <p:sp>
        <p:nvSpPr>
          <p:cNvPr id="3" name="Notes Placeholder 2"/>
          <p:cNvSpPr>
            <a:spLocks noGrp="1"/>
          </p:cNvSpPr>
          <p:nvPr>
            <p:ph type="body" idx="1"/>
          </p:nvPr>
        </p:nvSpPr>
        <p:spPr>
          <a:xfrm>
            <a:off x="736234" y="4638674"/>
            <a:ext cx="5883199" cy="4626780"/>
          </a:xfrm>
        </p:spPr>
        <p:txBody>
          <a:bodyPr/>
          <a:lstStyle/>
          <a:p>
            <a:pPr marL="0" indent="0">
              <a:buNone/>
            </a:pPr>
            <a:r>
              <a:rPr lang="en-US" dirty="0">
                <a:latin typeface="Times New Roman" panose="02020603050405020304" pitchFamily="18" charset="0"/>
                <a:cs typeface="Times New Roman" panose="02020603050405020304" pitchFamily="18" charset="0"/>
              </a:rPr>
              <a:t>Script: Tier I, II, III</a:t>
            </a:r>
          </a:p>
          <a:p>
            <a:pPr marL="0" indent="0">
              <a:buNone/>
            </a:pPr>
            <a:r>
              <a:rPr lang="en-US" dirty="0">
                <a:latin typeface="Times New Roman" panose="02020603050405020304" pitchFamily="18" charset="0"/>
                <a:cs typeface="Times New Roman" panose="02020603050405020304" pitchFamily="18" charset="0"/>
              </a:rPr>
              <a:t>Facilitator:</a:t>
            </a:r>
          </a:p>
          <a:p>
            <a:pPr marL="0" indent="0">
              <a:buNone/>
            </a:pPr>
            <a:r>
              <a:rPr lang="en-US" dirty="0">
                <a:latin typeface="Times New Roman" panose="02020603050405020304" pitchFamily="18" charset="0"/>
                <a:ea typeface="Calibri" panose="020F0502020204030204" pitchFamily="34" charset="0"/>
                <a:cs typeface="Times New Roman" panose="02020603050405020304" pitchFamily="18" charset="0"/>
              </a:rPr>
              <a:t>Jim Collins studies companies from around the world and identifies the characteristics that make them an outstanding company. </a:t>
            </a:r>
            <a:r>
              <a:rPr lang="en-US" b="0" i="0" dirty="0">
                <a:solidFill>
                  <a:srgbClr val="0F1111"/>
                </a:solidFill>
                <a:effectLst/>
                <a:latin typeface="Times New Roman" panose="02020603050405020304" pitchFamily="18" charset="0"/>
                <a:cs typeface="Times New Roman" panose="02020603050405020304" pitchFamily="18" charset="0"/>
              </a:rPr>
              <a:t>For his book. </a:t>
            </a:r>
            <a:r>
              <a:rPr lang="en-US" b="0" i="1" u="sng" dirty="0">
                <a:solidFill>
                  <a:srgbClr val="0F1111"/>
                </a:solidFill>
                <a:effectLst/>
                <a:latin typeface="Times New Roman" panose="02020603050405020304" pitchFamily="18" charset="0"/>
                <a:cs typeface="Times New Roman" panose="02020603050405020304" pitchFamily="18" charset="0"/>
              </a:rPr>
              <a:t>Good to Great </a:t>
            </a:r>
            <a:r>
              <a:rPr lang="en-US" b="0" i="0" dirty="0">
                <a:solidFill>
                  <a:srgbClr val="0F1111"/>
                </a:solidFill>
                <a:effectLst/>
                <a:latin typeface="Times New Roman" panose="02020603050405020304" pitchFamily="18" charset="0"/>
                <a:cs typeface="Times New Roman" panose="02020603050405020304" pitchFamily="18" charset="0"/>
              </a:rPr>
              <a:t>Collins and his research team identified a set of elite companies that made the leap to great results and sustained those results for at least fifteen years. Today we are going to look at what Collins has to say about the leadership of a good company that transitioned too great. </a:t>
            </a:r>
          </a:p>
          <a:p>
            <a:pPr marL="0" indent="0">
              <a:buNone/>
            </a:pPr>
            <a:endParaRPr lang="en-US" b="0" i="0" dirty="0">
              <a:solidFill>
                <a:srgbClr val="0F1111"/>
              </a:solidFill>
              <a:effectLst/>
              <a:latin typeface="Times New Roman" panose="02020603050405020304" pitchFamily="18" charset="0"/>
              <a:cs typeface="Times New Roman" panose="02020603050405020304" pitchFamily="18" charset="0"/>
            </a:endParaRPr>
          </a:p>
          <a:p>
            <a:pPr marL="0" indent="0">
              <a:buNone/>
            </a:pPr>
            <a:r>
              <a:rPr lang="en-US" dirty="0">
                <a:solidFill>
                  <a:srgbClr val="0F1111"/>
                </a:solidFill>
                <a:latin typeface="Times New Roman" panose="02020603050405020304" pitchFamily="18" charset="0"/>
                <a:cs typeface="Times New Roman" panose="02020603050405020304" pitchFamily="18" charset="0"/>
              </a:rPr>
              <a:t>Please read the Chapter Summary on pages 39-40 for </a:t>
            </a:r>
            <a:r>
              <a:rPr lang="en-US" i="1" dirty="0">
                <a:solidFill>
                  <a:srgbClr val="0F1111"/>
                </a:solidFill>
                <a:latin typeface="Times New Roman" panose="02020603050405020304" pitchFamily="18" charset="0"/>
                <a:cs typeface="Times New Roman" panose="02020603050405020304" pitchFamily="18" charset="0"/>
              </a:rPr>
              <a:t>Level 5 Leadership Key Points </a:t>
            </a:r>
            <a:r>
              <a:rPr lang="en-US" dirty="0">
                <a:solidFill>
                  <a:srgbClr val="0F1111"/>
                </a:solidFill>
                <a:latin typeface="Times New Roman" panose="02020603050405020304" pitchFamily="18" charset="0"/>
                <a:cs typeface="Times New Roman" panose="02020603050405020304" pitchFamily="18" charset="0"/>
              </a:rPr>
              <a:t>from the book </a:t>
            </a:r>
            <a:r>
              <a:rPr lang="en-US" i="1" u="sng" dirty="0">
                <a:solidFill>
                  <a:srgbClr val="0F1111"/>
                </a:solidFill>
                <a:latin typeface="Times New Roman" panose="02020603050405020304" pitchFamily="18" charset="0"/>
                <a:cs typeface="Times New Roman" panose="02020603050405020304" pitchFamily="18" charset="0"/>
              </a:rPr>
              <a:t>Good to Great </a:t>
            </a:r>
            <a:r>
              <a:rPr lang="en-US" dirty="0">
                <a:solidFill>
                  <a:srgbClr val="0F1111"/>
                </a:solidFill>
                <a:latin typeface="Times New Roman" panose="02020603050405020304" pitchFamily="18" charset="0"/>
                <a:cs typeface="Times New Roman" panose="02020603050405020304" pitchFamily="18" charset="0"/>
              </a:rPr>
              <a:t>(available in resource folder). </a:t>
            </a:r>
            <a:r>
              <a:rPr lang="en-US" i="1" u="sng" dirty="0">
                <a:solidFill>
                  <a:srgbClr val="0F1111"/>
                </a:solidFill>
                <a:latin typeface="Times New Roman" panose="02020603050405020304" pitchFamily="18" charset="0"/>
                <a:cs typeface="Times New Roman" panose="02020603050405020304" pitchFamily="18" charset="0"/>
              </a:rPr>
              <a:t>Good to Great </a:t>
            </a:r>
            <a:r>
              <a:rPr lang="en-US" dirty="0">
                <a:solidFill>
                  <a:srgbClr val="0F1111"/>
                </a:solidFill>
                <a:latin typeface="Times New Roman" panose="02020603050405020304" pitchFamily="18" charset="0"/>
                <a:cs typeface="Times New Roman" panose="02020603050405020304" pitchFamily="18" charset="0"/>
              </a:rPr>
              <a:t>was written 2001, over twenty years ago; turn to a neighbor and discuss if the leadership attributes described by Collins are still valid today in Clovis Unified. Explain your thinking with examples. Be prepared to share with larger group. Allow about 10 minutes for discussion and 10 for each pair to share (facilitator’s choice).</a:t>
            </a:r>
          </a:p>
          <a:p>
            <a:pPr marL="0" indent="0">
              <a:buNone/>
            </a:pPr>
            <a:endParaRPr lang="en-US" i="1"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Discussion Points:</a:t>
            </a:r>
          </a:p>
          <a:p>
            <a:pPr marL="0" indent="0">
              <a:buNone/>
            </a:pPr>
            <a:r>
              <a:rPr lang="en-US" dirty="0">
                <a:latin typeface="Times New Roman" panose="02020603050405020304" pitchFamily="18" charset="0"/>
                <a:cs typeface="Times New Roman" panose="02020603050405020304" pitchFamily="18" charset="0"/>
              </a:rPr>
              <a:t>After reading and discussing the attributes of a Level 5 </a:t>
            </a:r>
            <a:r>
              <a:rPr lang="en-US">
                <a:latin typeface="Times New Roman" panose="02020603050405020304" pitchFamily="18" charset="0"/>
                <a:cs typeface="Times New Roman" panose="02020603050405020304" pitchFamily="18" charset="0"/>
              </a:rPr>
              <a:t>leader form </a:t>
            </a:r>
            <a:r>
              <a:rPr lang="en-US" dirty="0">
                <a:latin typeface="Times New Roman" panose="02020603050405020304" pitchFamily="18" charset="0"/>
                <a:cs typeface="Times New Roman" panose="02020603050405020304" pitchFamily="18" charset="0"/>
              </a:rPr>
              <a:t>a small group of three (facilitator's choice) to discuss one or more of the following (facilitators choice).</a:t>
            </a:r>
          </a:p>
          <a:p>
            <a:pPr marL="0" indent="0">
              <a:buNone/>
            </a:pPr>
            <a:r>
              <a:rPr lang="en-US" dirty="0">
                <a:latin typeface="Times New Roman" panose="02020603050405020304" pitchFamily="18" charset="0"/>
                <a:cs typeface="Times New Roman" panose="02020603050405020304" pitchFamily="18" charset="0"/>
              </a:rPr>
              <a:t>101 – Looking at the summary notice the characteristics of Level 5 leaders according to Collins. Choose 1-2 characteristics and describe a leader who demonstrates those characteristics. What did you hear/see that made you choose that leader?</a:t>
            </a:r>
          </a:p>
          <a:p>
            <a:pPr marL="0" indent="0">
              <a:buNone/>
            </a:pPr>
            <a:r>
              <a:rPr lang="en-US" dirty="0">
                <a:latin typeface="Times New Roman" panose="02020603050405020304" pitchFamily="18" charset="0"/>
                <a:cs typeface="Times New Roman" panose="02020603050405020304" pitchFamily="18" charset="0"/>
              </a:rPr>
              <a:t>201 – Looking at the summary which of the key points most surprised you? Explain why? Identify the strengths and weaknesses of each level providing specific examples. </a:t>
            </a:r>
          </a:p>
          <a:p>
            <a:pPr marL="0" indent="0">
              <a:buNone/>
            </a:pPr>
            <a:r>
              <a:rPr lang="en-US" dirty="0">
                <a:latin typeface="Times New Roman" panose="02020603050405020304" pitchFamily="18" charset="0"/>
                <a:cs typeface="Times New Roman" panose="02020603050405020304" pitchFamily="18" charset="0"/>
              </a:rPr>
              <a:t>301 - Now, think about yourself as a leader. Looking at the key points which one represents where you are in your leadership journey? Explain why.  </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As groups finish their conversations ask them to share with large group.</a:t>
            </a:r>
          </a:p>
        </p:txBody>
      </p:sp>
      <p:sp>
        <p:nvSpPr>
          <p:cNvPr id="4" name="Slide Number Placeholder 3"/>
          <p:cNvSpPr>
            <a:spLocks noGrp="1"/>
          </p:cNvSpPr>
          <p:nvPr>
            <p:ph type="sldNum" sz="quarter" idx="5"/>
          </p:nvPr>
        </p:nvSpPr>
        <p:spPr/>
        <p:txBody>
          <a:bodyPr lIns="94229" tIns="47114" rIns="94229" bIns="47114"/>
          <a:lstStyle/>
          <a:p>
            <a:fld id="{9CBF7949-65DD-477A-8C4C-2DFCC906895A}" type="slidenum">
              <a:rPr lang="en-US" smtClean="0"/>
              <a:t>9</a:t>
            </a:fld>
            <a:endParaRPr lang="en-US" dirty="0"/>
          </a:p>
        </p:txBody>
      </p:sp>
    </p:spTree>
    <p:extLst>
      <p:ext uri="{BB962C8B-B14F-4D97-AF65-F5344CB8AC3E}">
        <p14:creationId xmlns:p14="http://schemas.microsoft.com/office/powerpoint/2010/main" val="41962285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reserve="1">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4066200" y="1498750"/>
            <a:ext cx="4467300" cy="2180400"/>
          </a:xfrm>
          <a:prstGeom prst="rect">
            <a:avLst/>
          </a:prstGeom>
        </p:spPr>
        <p:txBody>
          <a:bodyPr spcFirstLastPara="1" wrap="square" lIns="91425" tIns="91425" rIns="91425" bIns="91425" anchor="ctr" anchorCtr="0">
            <a:noAutofit/>
          </a:bodyPr>
          <a:lstStyle>
            <a:lvl1pPr lvl="0" algn="ctr">
              <a:lnSpc>
                <a:spcPct val="90000"/>
              </a:lnSpc>
              <a:spcBef>
                <a:spcPts val="0"/>
              </a:spcBef>
              <a:spcAft>
                <a:spcPts val="0"/>
              </a:spcAft>
              <a:buClr>
                <a:srgbClr val="191919"/>
              </a:buClr>
              <a:buSzPts val="5200"/>
              <a:buNone/>
              <a:defRPr sz="6600" b="1" i="0">
                <a:solidFill>
                  <a:srgbClr val="004990"/>
                </a:solidFill>
                <a:latin typeface="Garamond" panose="02020404030301010803" pitchFamily="18" charset="0"/>
                <a:ea typeface="Garamond" panose="02020404030301010803" pitchFamily="18" charset="0"/>
                <a:cs typeface="Garamond" panose="02020404030301010803" pitchFamily="18" charset="0"/>
                <a:sym typeface="Fjalla One"/>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dirty="0"/>
          </a:p>
        </p:txBody>
      </p:sp>
      <p:sp>
        <p:nvSpPr>
          <p:cNvPr id="10" name="Google Shape;10;p2"/>
          <p:cNvSpPr txBox="1">
            <a:spLocks noGrp="1"/>
          </p:cNvSpPr>
          <p:nvPr>
            <p:ph type="subTitle" idx="1"/>
          </p:nvPr>
        </p:nvSpPr>
        <p:spPr>
          <a:xfrm>
            <a:off x="4383900" y="3766525"/>
            <a:ext cx="3831900" cy="409500"/>
          </a:xfrm>
          <a:prstGeom prst="rect">
            <a:avLst/>
          </a:prstGeom>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dirty="0"/>
          </a:p>
        </p:txBody>
      </p:sp>
      <p:sp>
        <p:nvSpPr>
          <p:cNvPr id="11" name="Google Shape;11;p2"/>
          <p:cNvSpPr/>
          <p:nvPr/>
        </p:nvSpPr>
        <p:spPr>
          <a:xfrm>
            <a:off x="0" y="-11775"/>
            <a:ext cx="0" cy="117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2" name="Google Shape;12;p2"/>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13" name="Google Shape;13;p2"/>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14" name="Google Shape;14;p2"/>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15" name="Google Shape;15;p2"/>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spTree>
    <p:extLst>
      <p:ext uri="{BB962C8B-B14F-4D97-AF65-F5344CB8AC3E}">
        <p14:creationId xmlns:p14="http://schemas.microsoft.com/office/powerpoint/2010/main" val="37491019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reserve="1">
  <p:cSld name="Big number">
    <p:spTree>
      <p:nvGrpSpPr>
        <p:cNvPr id="1" name="Shape 70"/>
        <p:cNvGrpSpPr/>
        <p:nvPr/>
      </p:nvGrpSpPr>
      <p:grpSpPr>
        <a:xfrm>
          <a:off x="0" y="0"/>
          <a:ext cx="0" cy="0"/>
          <a:chOff x="0" y="0"/>
          <a:chExt cx="0" cy="0"/>
        </a:xfrm>
      </p:grpSpPr>
      <p:sp>
        <p:nvSpPr>
          <p:cNvPr id="71" name="Google Shape;71;p11"/>
          <p:cNvSpPr txBox="1">
            <a:spLocks noGrp="1"/>
          </p:cNvSpPr>
          <p:nvPr>
            <p:ph type="title" hasCustomPrompt="1"/>
          </p:nvPr>
        </p:nvSpPr>
        <p:spPr>
          <a:xfrm>
            <a:off x="2157600" y="1575425"/>
            <a:ext cx="4828800" cy="15111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96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72" name="Google Shape;72;p11"/>
          <p:cNvSpPr txBox="1">
            <a:spLocks noGrp="1"/>
          </p:cNvSpPr>
          <p:nvPr>
            <p:ph type="subTitle" idx="1"/>
          </p:nvPr>
        </p:nvSpPr>
        <p:spPr>
          <a:xfrm>
            <a:off x="2337400" y="3086575"/>
            <a:ext cx="4488600" cy="481500"/>
          </a:xfrm>
          <a:prstGeom prst="rect">
            <a:avLst/>
          </a:prstGeom>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cxnSp>
        <p:nvCxnSpPr>
          <p:cNvPr id="73" name="Google Shape;73;p11"/>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74" name="Google Shape;74;p11"/>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75" name="Google Shape;75;p11"/>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76" name="Google Shape;76;p11"/>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2F89C393-59F9-E9A1-88D5-80A0373BDF51}"/>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28705133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reserve="1">
  <p:cSld name="Blank">
    <p:bg>
      <p:bgPr>
        <a:solidFill>
          <a:srgbClr val="FFFFFF"/>
        </a:solidFill>
        <a:effectLst/>
      </p:bgPr>
    </p:bg>
    <p:spTree>
      <p:nvGrpSpPr>
        <p:cNvPr id="1" name="Shape 77"/>
        <p:cNvGrpSpPr/>
        <p:nvPr/>
      </p:nvGrpSpPr>
      <p:grpSpPr>
        <a:xfrm>
          <a:off x="0" y="0"/>
          <a:ext cx="0" cy="0"/>
          <a:chOff x="0" y="0"/>
          <a:chExt cx="0" cy="0"/>
        </a:xfrm>
      </p:grpSpPr>
    </p:spTree>
    <p:extLst>
      <p:ext uri="{BB962C8B-B14F-4D97-AF65-F5344CB8AC3E}">
        <p14:creationId xmlns:p14="http://schemas.microsoft.com/office/powerpoint/2010/main" val="2798212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reserve="1" userDrawn="1">
  <p:cSld name="Table of contents">
    <p:spTree>
      <p:nvGrpSpPr>
        <p:cNvPr id="1" name="Shape 78"/>
        <p:cNvGrpSpPr/>
        <p:nvPr/>
      </p:nvGrpSpPr>
      <p:grpSpPr>
        <a:xfrm>
          <a:off x="0" y="0"/>
          <a:ext cx="0" cy="0"/>
          <a:chOff x="0" y="0"/>
          <a:chExt cx="0" cy="0"/>
        </a:xfrm>
      </p:grpSpPr>
      <p:sp>
        <p:nvSpPr>
          <p:cNvPr id="79" name="Google Shape;79;p13"/>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solidFill>
                  <a:srgbClr val="004990"/>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80" name="Google Shape;80;p13"/>
          <p:cNvSpPr txBox="1">
            <a:spLocks noGrp="1"/>
          </p:cNvSpPr>
          <p:nvPr>
            <p:ph type="title" idx="2"/>
          </p:nvPr>
        </p:nvSpPr>
        <p:spPr>
          <a:xfrm>
            <a:off x="1771023" y="1661600"/>
            <a:ext cx="2328900" cy="5277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200"/>
              <a:buNone/>
              <a:defRPr sz="2200" b="1">
                <a:solidFill>
                  <a:srgbClr val="004990"/>
                </a:solidFill>
              </a:defRPr>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81" name="Google Shape;81;p13"/>
          <p:cNvSpPr txBox="1">
            <a:spLocks noGrp="1"/>
          </p:cNvSpPr>
          <p:nvPr>
            <p:ph type="subTitle" idx="1"/>
          </p:nvPr>
        </p:nvSpPr>
        <p:spPr>
          <a:xfrm>
            <a:off x="1771023" y="2273250"/>
            <a:ext cx="23289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2"/>
              </a:buClr>
              <a:buSzPts val="1600"/>
              <a:buNone/>
              <a:defRPr sz="1600">
                <a:solidFill>
                  <a:srgbClr val="004990"/>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82" name="Google Shape;82;p13"/>
          <p:cNvSpPr txBox="1">
            <a:spLocks noGrp="1"/>
          </p:cNvSpPr>
          <p:nvPr>
            <p:ph type="title" idx="3"/>
          </p:nvPr>
        </p:nvSpPr>
        <p:spPr>
          <a:xfrm>
            <a:off x="5813499" y="1661600"/>
            <a:ext cx="2328900" cy="5277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200"/>
              <a:buNone/>
              <a:defRPr sz="2200" b="1">
                <a:solidFill>
                  <a:srgbClr val="004990"/>
                </a:solidFill>
              </a:defRPr>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83" name="Google Shape;83;p13"/>
          <p:cNvSpPr txBox="1">
            <a:spLocks noGrp="1"/>
          </p:cNvSpPr>
          <p:nvPr>
            <p:ph type="subTitle" idx="4"/>
          </p:nvPr>
        </p:nvSpPr>
        <p:spPr>
          <a:xfrm>
            <a:off x="5813499" y="2273250"/>
            <a:ext cx="23289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2"/>
              </a:buClr>
              <a:buSzPts val="1600"/>
              <a:buNone/>
              <a:defRPr sz="1600">
                <a:solidFill>
                  <a:srgbClr val="004990"/>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84" name="Google Shape;84;p13"/>
          <p:cNvSpPr txBox="1">
            <a:spLocks noGrp="1"/>
          </p:cNvSpPr>
          <p:nvPr>
            <p:ph type="title" idx="5"/>
          </p:nvPr>
        </p:nvSpPr>
        <p:spPr>
          <a:xfrm>
            <a:off x="1771023" y="3196325"/>
            <a:ext cx="2328900" cy="5277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200"/>
              <a:buNone/>
              <a:defRPr sz="2200" b="1">
                <a:solidFill>
                  <a:srgbClr val="004990"/>
                </a:solidFill>
              </a:defRPr>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85" name="Google Shape;85;p13"/>
          <p:cNvSpPr txBox="1">
            <a:spLocks noGrp="1"/>
          </p:cNvSpPr>
          <p:nvPr>
            <p:ph type="subTitle" idx="6"/>
          </p:nvPr>
        </p:nvSpPr>
        <p:spPr>
          <a:xfrm>
            <a:off x="1771023" y="3808375"/>
            <a:ext cx="23289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2"/>
              </a:buClr>
              <a:buSzPts val="1600"/>
              <a:buNone/>
              <a:defRPr sz="1600">
                <a:solidFill>
                  <a:srgbClr val="004990"/>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86" name="Google Shape;86;p13"/>
          <p:cNvSpPr txBox="1">
            <a:spLocks noGrp="1"/>
          </p:cNvSpPr>
          <p:nvPr>
            <p:ph type="title" idx="7"/>
          </p:nvPr>
        </p:nvSpPr>
        <p:spPr>
          <a:xfrm>
            <a:off x="5813499" y="3196325"/>
            <a:ext cx="2328900" cy="5277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200"/>
              <a:buNone/>
              <a:defRPr sz="2200" b="1">
                <a:solidFill>
                  <a:srgbClr val="004990"/>
                </a:solidFill>
              </a:defRPr>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87" name="Google Shape;87;p13"/>
          <p:cNvSpPr txBox="1">
            <a:spLocks noGrp="1"/>
          </p:cNvSpPr>
          <p:nvPr>
            <p:ph type="subTitle" idx="8"/>
          </p:nvPr>
        </p:nvSpPr>
        <p:spPr>
          <a:xfrm>
            <a:off x="5813499" y="3808375"/>
            <a:ext cx="23289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2"/>
              </a:buClr>
              <a:buSzPts val="1600"/>
              <a:buNone/>
              <a:defRPr sz="1600">
                <a:solidFill>
                  <a:srgbClr val="004990"/>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cxnSp>
        <p:nvCxnSpPr>
          <p:cNvPr id="92" name="Google Shape;92;p13"/>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93" name="Google Shape;93;p13"/>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94" name="Google Shape;94;p13"/>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95" name="Google Shape;95;p13"/>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C8CF5AD5-CC2C-681F-F46D-8FB8EDDB0F09}"/>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16770981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preserve="1">
  <p:cSld name="Quote">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2751750" y="3163413"/>
            <a:ext cx="3640500" cy="531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2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98" name="Google Shape;98;p14"/>
          <p:cNvSpPr txBox="1">
            <a:spLocks noGrp="1"/>
          </p:cNvSpPr>
          <p:nvPr>
            <p:ph type="subTitle" idx="1"/>
          </p:nvPr>
        </p:nvSpPr>
        <p:spPr>
          <a:xfrm>
            <a:off x="837600" y="1448188"/>
            <a:ext cx="7468800" cy="1530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None/>
              <a:defRPr sz="5400" b="1"/>
            </a:lvl1pPr>
            <a:lvl2pPr lvl="1" algn="ctr" rtl="0">
              <a:lnSpc>
                <a:spcPct val="100000"/>
              </a:lnSpc>
              <a:spcBef>
                <a:spcPts val="0"/>
              </a:spcBef>
              <a:spcAft>
                <a:spcPts val="0"/>
              </a:spcAft>
              <a:buSzPts val="2500"/>
              <a:buNone/>
              <a:defRPr sz="2500"/>
            </a:lvl2pPr>
            <a:lvl3pPr lvl="2" algn="ctr" rtl="0">
              <a:lnSpc>
                <a:spcPct val="100000"/>
              </a:lnSpc>
              <a:spcBef>
                <a:spcPts val="0"/>
              </a:spcBef>
              <a:spcAft>
                <a:spcPts val="0"/>
              </a:spcAft>
              <a:buSzPts val="2500"/>
              <a:buNone/>
              <a:defRPr sz="2500"/>
            </a:lvl3pPr>
            <a:lvl4pPr lvl="3" algn="ctr" rtl="0">
              <a:lnSpc>
                <a:spcPct val="100000"/>
              </a:lnSpc>
              <a:spcBef>
                <a:spcPts val="0"/>
              </a:spcBef>
              <a:spcAft>
                <a:spcPts val="0"/>
              </a:spcAft>
              <a:buSzPts val="2500"/>
              <a:buNone/>
              <a:defRPr sz="2500"/>
            </a:lvl4pPr>
            <a:lvl5pPr lvl="4" algn="ctr" rtl="0">
              <a:lnSpc>
                <a:spcPct val="100000"/>
              </a:lnSpc>
              <a:spcBef>
                <a:spcPts val="0"/>
              </a:spcBef>
              <a:spcAft>
                <a:spcPts val="0"/>
              </a:spcAft>
              <a:buSzPts val="2500"/>
              <a:buNone/>
              <a:defRPr sz="2500"/>
            </a:lvl5pPr>
            <a:lvl6pPr lvl="5" algn="ctr" rtl="0">
              <a:lnSpc>
                <a:spcPct val="100000"/>
              </a:lnSpc>
              <a:spcBef>
                <a:spcPts val="0"/>
              </a:spcBef>
              <a:spcAft>
                <a:spcPts val="0"/>
              </a:spcAft>
              <a:buSzPts val="2500"/>
              <a:buNone/>
              <a:defRPr sz="2500"/>
            </a:lvl6pPr>
            <a:lvl7pPr lvl="6" algn="ctr" rtl="0">
              <a:lnSpc>
                <a:spcPct val="100000"/>
              </a:lnSpc>
              <a:spcBef>
                <a:spcPts val="0"/>
              </a:spcBef>
              <a:spcAft>
                <a:spcPts val="0"/>
              </a:spcAft>
              <a:buSzPts val="2500"/>
              <a:buNone/>
              <a:defRPr sz="2500"/>
            </a:lvl7pPr>
            <a:lvl8pPr lvl="7" algn="ctr" rtl="0">
              <a:lnSpc>
                <a:spcPct val="100000"/>
              </a:lnSpc>
              <a:spcBef>
                <a:spcPts val="0"/>
              </a:spcBef>
              <a:spcAft>
                <a:spcPts val="0"/>
              </a:spcAft>
              <a:buSzPts val="2500"/>
              <a:buNone/>
              <a:defRPr sz="2500"/>
            </a:lvl8pPr>
            <a:lvl9pPr lvl="8" algn="ctr" rtl="0">
              <a:lnSpc>
                <a:spcPct val="100000"/>
              </a:lnSpc>
              <a:spcBef>
                <a:spcPts val="0"/>
              </a:spcBef>
              <a:spcAft>
                <a:spcPts val="0"/>
              </a:spcAft>
              <a:buSzPts val="2500"/>
              <a:buNone/>
              <a:defRPr sz="2500"/>
            </a:lvl9pPr>
          </a:lstStyle>
          <a:p>
            <a:endParaRPr dirty="0"/>
          </a:p>
        </p:txBody>
      </p:sp>
      <p:cxnSp>
        <p:nvCxnSpPr>
          <p:cNvPr id="99" name="Google Shape;99;p14"/>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100" name="Google Shape;100;p14"/>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101" name="Google Shape;101;p14"/>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102" name="Google Shape;102;p14"/>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8D8A92BE-980E-5874-6FC3-4A8B78787DC3}"/>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4342736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ext" preserve="1">
  <p:cSld name="Title and text">
    <p:spTree>
      <p:nvGrpSpPr>
        <p:cNvPr id="1" name="Shape 103"/>
        <p:cNvGrpSpPr/>
        <p:nvPr/>
      </p:nvGrpSpPr>
      <p:grpSpPr>
        <a:xfrm>
          <a:off x="0" y="0"/>
          <a:ext cx="0" cy="0"/>
          <a:chOff x="0" y="0"/>
          <a:chExt cx="0" cy="0"/>
        </a:xfrm>
      </p:grpSpPr>
      <p:sp>
        <p:nvSpPr>
          <p:cNvPr id="104" name="Google Shape;104;p15"/>
          <p:cNvSpPr txBox="1">
            <a:spLocks noGrp="1"/>
          </p:cNvSpPr>
          <p:nvPr>
            <p:ph type="title"/>
          </p:nvPr>
        </p:nvSpPr>
        <p:spPr>
          <a:xfrm>
            <a:off x="715100" y="1527450"/>
            <a:ext cx="38457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05" name="Google Shape;105;p15"/>
          <p:cNvSpPr txBox="1">
            <a:spLocks noGrp="1"/>
          </p:cNvSpPr>
          <p:nvPr>
            <p:ph type="subTitle" idx="1"/>
          </p:nvPr>
        </p:nvSpPr>
        <p:spPr>
          <a:xfrm>
            <a:off x="715100" y="2259750"/>
            <a:ext cx="3845700" cy="1356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accent1"/>
              </a:buClr>
              <a:buSzPts val="1600"/>
              <a:buChar char="●"/>
              <a:defRPr sz="1600"/>
            </a:lvl1pPr>
            <a:lvl2pPr lvl="1" rtl="0">
              <a:lnSpc>
                <a:spcPct val="100000"/>
              </a:lnSpc>
              <a:spcBef>
                <a:spcPts val="0"/>
              </a:spcBef>
              <a:spcAft>
                <a:spcPts val="0"/>
              </a:spcAft>
              <a:buClr>
                <a:srgbClr val="494949"/>
              </a:buClr>
              <a:buSzPts val="1600"/>
              <a:buFont typeface="Exo"/>
              <a:buChar char="○"/>
              <a:defRPr sz="1600"/>
            </a:lvl2pPr>
            <a:lvl3pPr lvl="2" rtl="0">
              <a:lnSpc>
                <a:spcPct val="100000"/>
              </a:lnSpc>
              <a:spcBef>
                <a:spcPts val="1600"/>
              </a:spcBef>
              <a:spcAft>
                <a:spcPts val="0"/>
              </a:spcAft>
              <a:buClr>
                <a:srgbClr val="494949"/>
              </a:buClr>
              <a:buSzPts val="1600"/>
              <a:buFont typeface="Exo"/>
              <a:buChar char="■"/>
              <a:defRPr sz="1600"/>
            </a:lvl3pPr>
            <a:lvl4pPr lvl="3" rtl="0">
              <a:lnSpc>
                <a:spcPct val="100000"/>
              </a:lnSpc>
              <a:spcBef>
                <a:spcPts val="1600"/>
              </a:spcBef>
              <a:spcAft>
                <a:spcPts val="0"/>
              </a:spcAft>
              <a:buClr>
                <a:srgbClr val="494949"/>
              </a:buClr>
              <a:buSzPts val="1600"/>
              <a:buFont typeface="Exo"/>
              <a:buChar char="●"/>
              <a:defRPr sz="1600"/>
            </a:lvl4pPr>
            <a:lvl5pPr lvl="4" rtl="0">
              <a:lnSpc>
                <a:spcPct val="100000"/>
              </a:lnSpc>
              <a:spcBef>
                <a:spcPts val="1600"/>
              </a:spcBef>
              <a:spcAft>
                <a:spcPts val="0"/>
              </a:spcAft>
              <a:buClr>
                <a:srgbClr val="494949"/>
              </a:buClr>
              <a:buSzPts val="1600"/>
              <a:buFont typeface="Exo"/>
              <a:buChar char="○"/>
              <a:defRPr sz="1600"/>
            </a:lvl5pPr>
            <a:lvl6pPr lvl="5" rtl="0">
              <a:lnSpc>
                <a:spcPct val="100000"/>
              </a:lnSpc>
              <a:spcBef>
                <a:spcPts val="1600"/>
              </a:spcBef>
              <a:spcAft>
                <a:spcPts val="0"/>
              </a:spcAft>
              <a:buClr>
                <a:srgbClr val="494949"/>
              </a:buClr>
              <a:buSzPts val="1600"/>
              <a:buFont typeface="Exo"/>
              <a:buChar char="■"/>
              <a:defRPr sz="1600"/>
            </a:lvl6pPr>
            <a:lvl7pPr lvl="6" rtl="0">
              <a:lnSpc>
                <a:spcPct val="100000"/>
              </a:lnSpc>
              <a:spcBef>
                <a:spcPts val="1600"/>
              </a:spcBef>
              <a:spcAft>
                <a:spcPts val="0"/>
              </a:spcAft>
              <a:buClr>
                <a:srgbClr val="494949"/>
              </a:buClr>
              <a:buSzPts val="1600"/>
              <a:buFont typeface="Exo"/>
              <a:buChar char="●"/>
              <a:defRPr sz="1600"/>
            </a:lvl7pPr>
            <a:lvl8pPr lvl="7" rtl="0">
              <a:lnSpc>
                <a:spcPct val="100000"/>
              </a:lnSpc>
              <a:spcBef>
                <a:spcPts val="1600"/>
              </a:spcBef>
              <a:spcAft>
                <a:spcPts val="0"/>
              </a:spcAft>
              <a:buClr>
                <a:srgbClr val="494949"/>
              </a:buClr>
              <a:buSzPts val="1600"/>
              <a:buFont typeface="Exo"/>
              <a:buChar char="○"/>
              <a:defRPr sz="1600"/>
            </a:lvl8pPr>
            <a:lvl9pPr lvl="8" rtl="0">
              <a:lnSpc>
                <a:spcPct val="100000"/>
              </a:lnSpc>
              <a:spcBef>
                <a:spcPts val="1600"/>
              </a:spcBef>
              <a:spcAft>
                <a:spcPts val="1600"/>
              </a:spcAft>
              <a:buClr>
                <a:srgbClr val="494949"/>
              </a:buClr>
              <a:buSzPts val="1600"/>
              <a:buFont typeface="Exo"/>
              <a:buChar char="■"/>
              <a:defRPr sz="1600"/>
            </a:lvl9pPr>
          </a:lstStyle>
          <a:p>
            <a:endParaRPr/>
          </a:p>
        </p:txBody>
      </p:sp>
      <p:cxnSp>
        <p:nvCxnSpPr>
          <p:cNvPr id="106" name="Google Shape;106;p15"/>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107" name="Google Shape;107;p15"/>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108" name="Google Shape;108;p15"/>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109" name="Google Shape;109;p15"/>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695397C1-75AE-0598-23FE-9F4CE6DF0DCA}"/>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17044887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1" preserve="1" userDrawn="1">
  <p:cSld name="Title and two columns 1">
    <p:spTree>
      <p:nvGrpSpPr>
        <p:cNvPr id="1" name="Shape 110"/>
        <p:cNvGrpSpPr/>
        <p:nvPr/>
      </p:nvGrpSpPr>
      <p:grpSpPr>
        <a:xfrm>
          <a:off x="0" y="0"/>
          <a:ext cx="0" cy="0"/>
          <a:chOff x="0" y="0"/>
          <a:chExt cx="0" cy="0"/>
        </a:xfrm>
      </p:grpSpPr>
      <p:sp>
        <p:nvSpPr>
          <p:cNvPr id="111" name="Google Shape;111;p16"/>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cxnSp>
        <p:nvCxnSpPr>
          <p:cNvPr id="112" name="Google Shape;112;p16"/>
          <p:cNvCxnSpPr/>
          <p:nvPr/>
        </p:nvCxnSpPr>
        <p:spPr>
          <a:xfrm>
            <a:off x="-6250" y="219965"/>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113" name="Google Shape;113;p16"/>
          <p:cNvCxnSpPr/>
          <p:nvPr/>
        </p:nvCxnSpPr>
        <p:spPr>
          <a:xfrm>
            <a:off x="-58150" y="338840"/>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114" name="Google Shape;114;p16"/>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115" name="Google Shape;115;p16"/>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sp>
        <p:nvSpPr>
          <p:cNvPr id="116" name="Google Shape;116;p16"/>
          <p:cNvSpPr txBox="1">
            <a:spLocks noGrp="1"/>
          </p:cNvSpPr>
          <p:nvPr>
            <p:ph type="subTitle" idx="1"/>
          </p:nvPr>
        </p:nvSpPr>
        <p:spPr>
          <a:xfrm>
            <a:off x="720000" y="1211625"/>
            <a:ext cx="7704000" cy="2912544"/>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Font typeface="Open Sans"/>
              <a:buChar char="●"/>
              <a:defRPr sz="1600"/>
            </a:lvl1pPr>
            <a:lvl2pPr lvl="1" algn="ctr" rtl="0">
              <a:lnSpc>
                <a:spcPct val="100000"/>
              </a:lnSpc>
              <a:spcBef>
                <a:spcPts val="0"/>
              </a:spcBef>
              <a:spcAft>
                <a:spcPts val="0"/>
              </a:spcAft>
              <a:buClr>
                <a:srgbClr val="142850"/>
              </a:buClr>
              <a:buSzPts val="1600"/>
              <a:buFont typeface="Red Hat Text"/>
              <a:buChar char="○"/>
              <a:defRPr sz="1600"/>
            </a:lvl2pPr>
            <a:lvl3pPr lvl="2" algn="ctr" rtl="0">
              <a:lnSpc>
                <a:spcPct val="100000"/>
              </a:lnSpc>
              <a:spcBef>
                <a:spcPts val="0"/>
              </a:spcBef>
              <a:spcAft>
                <a:spcPts val="0"/>
              </a:spcAft>
              <a:buClr>
                <a:srgbClr val="142850"/>
              </a:buClr>
              <a:buSzPts val="1600"/>
              <a:buFont typeface="Red Hat Text"/>
              <a:buChar char="■"/>
              <a:defRPr sz="1600"/>
            </a:lvl3pPr>
            <a:lvl4pPr lvl="3" algn="ctr" rtl="0">
              <a:lnSpc>
                <a:spcPct val="100000"/>
              </a:lnSpc>
              <a:spcBef>
                <a:spcPts val="0"/>
              </a:spcBef>
              <a:spcAft>
                <a:spcPts val="0"/>
              </a:spcAft>
              <a:buClr>
                <a:srgbClr val="142850"/>
              </a:buClr>
              <a:buSzPts val="1600"/>
              <a:buFont typeface="Red Hat Text"/>
              <a:buChar char="●"/>
              <a:defRPr sz="1600"/>
            </a:lvl4pPr>
            <a:lvl5pPr lvl="4" algn="ctr" rtl="0">
              <a:lnSpc>
                <a:spcPct val="100000"/>
              </a:lnSpc>
              <a:spcBef>
                <a:spcPts val="0"/>
              </a:spcBef>
              <a:spcAft>
                <a:spcPts val="0"/>
              </a:spcAft>
              <a:buClr>
                <a:srgbClr val="142850"/>
              </a:buClr>
              <a:buSzPts val="1600"/>
              <a:buFont typeface="Red Hat Text"/>
              <a:buChar char="○"/>
              <a:defRPr sz="1600"/>
            </a:lvl5pPr>
            <a:lvl6pPr lvl="5" algn="ctr" rtl="0">
              <a:lnSpc>
                <a:spcPct val="100000"/>
              </a:lnSpc>
              <a:spcBef>
                <a:spcPts val="0"/>
              </a:spcBef>
              <a:spcAft>
                <a:spcPts val="0"/>
              </a:spcAft>
              <a:buClr>
                <a:srgbClr val="142850"/>
              </a:buClr>
              <a:buSzPts val="1600"/>
              <a:buFont typeface="Red Hat Text"/>
              <a:buChar char="■"/>
              <a:defRPr sz="1600"/>
            </a:lvl6pPr>
            <a:lvl7pPr lvl="6" algn="ctr" rtl="0">
              <a:lnSpc>
                <a:spcPct val="100000"/>
              </a:lnSpc>
              <a:spcBef>
                <a:spcPts val="0"/>
              </a:spcBef>
              <a:spcAft>
                <a:spcPts val="0"/>
              </a:spcAft>
              <a:buClr>
                <a:srgbClr val="142850"/>
              </a:buClr>
              <a:buSzPts val="1600"/>
              <a:buFont typeface="Red Hat Text"/>
              <a:buChar char="●"/>
              <a:defRPr sz="1600"/>
            </a:lvl7pPr>
            <a:lvl8pPr lvl="7" algn="ctr" rtl="0">
              <a:lnSpc>
                <a:spcPct val="100000"/>
              </a:lnSpc>
              <a:spcBef>
                <a:spcPts val="0"/>
              </a:spcBef>
              <a:spcAft>
                <a:spcPts val="0"/>
              </a:spcAft>
              <a:buClr>
                <a:srgbClr val="142850"/>
              </a:buClr>
              <a:buSzPts val="1600"/>
              <a:buFont typeface="Red Hat Text"/>
              <a:buChar char="○"/>
              <a:defRPr sz="1600"/>
            </a:lvl8pPr>
            <a:lvl9pPr lvl="8" algn="ctr" rtl="0">
              <a:lnSpc>
                <a:spcPct val="100000"/>
              </a:lnSpc>
              <a:spcBef>
                <a:spcPts val="0"/>
              </a:spcBef>
              <a:spcAft>
                <a:spcPts val="0"/>
              </a:spcAft>
              <a:buClr>
                <a:srgbClr val="142850"/>
              </a:buClr>
              <a:buSzPts val="1600"/>
              <a:buFont typeface="Red Hat Text"/>
              <a:buChar char="■"/>
              <a:defRPr sz="1600"/>
            </a:lvl9pPr>
          </a:lstStyle>
          <a:p>
            <a:endParaRPr dirty="0"/>
          </a:p>
        </p:txBody>
      </p:sp>
      <p:pic>
        <p:nvPicPr>
          <p:cNvPr id="3" name="Picture 2">
            <a:extLst>
              <a:ext uri="{FF2B5EF4-FFF2-40B4-BE49-F238E27FC236}">
                <a16:creationId xmlns:a16="http://schemas.microsoft.com/office/drawing/2014/main" id="{DC3CD8D5-B05F-15E1-6A2D-1B4D1A049C8A}"/>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29323568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hree columns" preserve="1">
  <p:cSld name="Title and three columns">
    <p:spTree>
      <p:nvGrpSpPr>
        <p:cNvPr id="1" name="Shape 118"/>
        <p:cNvGrpSpPr/>
        <p:nvPr/>
      </p:nvGrpSpPr>
      <p:grpSpPr>
        <a:xfrm>
          <a:off x="0" y="0"/>
          <a:ext cx="0" cy="0"/>
          <a:chOff x="0" y="0"/>
          <a:chExt cx="0" cy="0"/>
        </a:xfrm>
      </p:grpSpPr>
      <p:sp>
        <p:nvSpPr>
          <p:cNvPr id="119" name="Google Shape;119;p17"/>
          <p:cNvSpPr txBox="1">
            <a:spLocks noGrp="1"/>
          </p:cNvSpPr>
          <p:nvPr>
            <p:ph type="title"/>
          </p:nvPr>
        </p:nvSpPr>
        <p:spPr>
          <a:xfrm>
            <a:off x="1315500" y="2642325"/>
            <a:ext cx="16026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200" b="1"/>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20" name="Google Shape;120;p17"/>
          <p:cNvSpPr txBox="1">
            <a:spLocks noGrp="1"/>
          </p:cNvSpPr>
          <p:nvPr>
            <p:ph type="subTitle" idx="1"/>
          </p:nvPr>
        </p:nvSpPr>
        <p:spPr>
          <a:xfrm>
            <a:off x="1315475" y="3170025"/>
            <a:ext cx="1602600" cy="794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1" name="Google Shape;121;p17"/>
          <p:cNvSpPr txBox="1">
            <a:spLocks noGrp="1"/>
          </p:cNvSpPr>
          <p:nvPr>
            <p:ph type="title" idx="2"/>
          </p:nvPr>
        </p:nvSpPr>
        <p:spPr>
          <a:xfrm>
            <a:off x="3770700" y="2642325"/>
            <a:ext cx="16026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200" b="1"/>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22" name="Google Shape;122;p17"/>
          <p:cNvSpPr txBox="1">
            <a:spLocks noGrp="1"/>
          </p:cNvSpPr>
          <p:nvPr>
            <p:ph type="subTitle" idx="3"/>
          </p:nvPr>
        </p:nvSpPr>
        <p:spPr>
          <a:xfrm>
            <a:off x="3770700" y="3170025"/>
            <a:ext cx="1602600" cy="794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3" name="Google Shape;123;p17"/>
          <p:cNvSpPr txBox="1">
            <a:spLocks noGrp="1"/>
          </p:cNvSpPr>
          <p:nvPr>
            <p:ph type="title" idx="4"/>
          </p:nvPr>
        </p:nvSpPr>
        <p:spPr>
          <a:xfrm>
            <a:off x="6225900" y="2642325"/>
            <a:ext cx="16026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200" b="1"/>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24" name="Google Shape;124;p17"/>
          <p:cNvSpPr txBox="1">
            <a:spLocks noGrp="1"/>
          </p:cNvSpPr>
          <p:nvPr>
            <p:ph type="subTitle" idx="5"/>
          </p:nvPr>
        </p:nvSpPr>
        <p:spPr>
          <a:xfrm>
            <a:off x="6225925" y="3170025"/>
            <a:ext cx="1602600" cy="794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5" name="Google Shape;125;p17"/>
          <p:cNvSpPr txBox="1">
            <a:spLocks noGrp="1"/>
          </p:cNvSpPr>
          <p:nvPr>
            <p:ph type="title" idx="6"/>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b="1"/>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cxnSp>
        <p:nvCxnSpPr>
          <p:cNvPr id="126" name="Google Shape;126;p17"/>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127" name="Google Shape;127;p17"/>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128" name="Google Shape;128;p17"/>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129" name="Google Shape;129;p17"/>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A7EB3319-E04F-C2FE-05FF-0FCAB86B5F18}"/>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32916499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four columns 1" preserve="1">
  <p:cSld name="Title and four columns 1">
    <p:spTree>
      <p:nvGrpSpPr>
        <p:cNvPr id="1" name="Shape 130"/>
        <p:cNvGrpSpPr/>
        <p:nvPr/>
      </p:nvGrpSpPr>
      <p:grpSpPr>
        <a:xfrm>
          <a:off x="0" y="0"/>
          <a:ext cx="0" cy="0"/>
          <a:chOff x="0" y="0"/>
          <a:chExt cx="0" cy="0"/>
        </a:xfrm>
      </p:grpSpPr>
      <p:sp>
        <p:nvSpPr>
          <p:cNvPr id="131" name="Google Shape;131;p18"/>
          <p:cNvSpPr txBox="1">
            <a:spLocks noGrp="1"/>
          </p:cNvSpPr>
          <p:nvPr>
            <p:ph type="subTitle" idx="1"/>
          </p:nvPr>
        </p:nvSpPr>
        <p:spPr>
          <a:xfrm flipH="1">
            <a:off x="6381970" y="3215825"/>
            <a:ext cx="2044500" cy="308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accent1"/>
              </a:buClr>
              <a:buSzPts val="2000"/>
              <a:buFont typeface="Ramabhadra"/>
              <a:buNone/>
              <a:defRPr sz="1800" b="1" i="1">
                <a:solidFill>
                  <a:srgbClr val="004990"/>
                </a:solidFill>
                <a:latin typeface="Garamond" panose="02020404030301010803" pitchFamily="18" charset="0"/>
                <a:ea typeface="Garamond" panose="02020404030301010803" pitchFamily="18" charset="0"/>
                <a:cs typeface="Garamond" panose="02020404030301010803" pitchFamily="18" charset="0"/>
                <a:sym typeface="Fjalla One"/>
              </a:defRPr>
            </a:lvl1pPr>
            <a:lvl2pPr lvl="1" rtl="0">
              <a:spcBef>
                <a:spcPts val="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2pPr>
            <a:lvl3pPr lvl="2"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3pPr>
            <a:lvl4pPr lvl="3"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4pPr>
            <a:lvl5pPr lvl="4"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5pPr>
            <a:lvl6pPr lvl="5"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6pPr>
            <a:lvl7pPr lvl="6"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7pPr>
            <a:lvl8pPr lvl="7"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8pPr>
            <a:lvl9pPr lvl="8" rtl="0">
              <a:spcBef>
                <a:spcPts val="1600"/>
              </a:spcBef>
              <a:spcAft>
                <a:spcPts val="1600"/>
              </a:spcAft>
              <a:buClr>
                <a:schemeClr val="accent1"/>
              </a:buClr>
              <a:buSzPts val="2000"/>
              <a:buFont typeface="Ramabhadra"/>
              <a:buNone/>
              <a:defRPr sz="2000" b="1">
                <a:solidFill>
                  <a:schemeClr val="accent1"/>
                </a:solidFill>
                <a:latin typeface="Ramabhadra"/>
                <a:ea typeface="Ramabhadra"/>
                <a:cs typeface="Ramabhadra"/>
                <a:sym typeface="Ramabhadra"/>
              </a:defRPr>
            </a:lvl9pPr>
          </a:lstStyle>
          <a:p>
            <a:endParaRPr/>
          </a:p>
        </p:txBody>
      </p:sp>
      <p:sp>
        <p:nvSpPr>
          <p:cNvPr id="132" name="Google Shape;132;p18"/>
          <p:cNvSpPr txBox="1">
            <a:spLocks noGrp="1"/>
          </p:cNvSpPr>
          <p:nvPr>
            <p:ph type="subTitle" idx="2"/>
          </p:nvPr>
        </p:nvSpPr>
        <p:spPr>
          <a:xfrm flipH="1">
            <a:off x="6384382" y="3878200"/>
            <a:ext cx="2044500" cy="650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600">
                <a:solidFill>
                  <a:srgbClr val="004990"/>
                </a:solidFill>
                <a:latin typeface="Garamond" panose="02020404030301010803" pitchFamily="18" charset="0"/>
              </a:defRPr>
            </a:lvl1pPr>
            <a:lvl2pPr lvl="1" rtl="0">
              <a:spcBef>
                <a:spcPts val="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a:endParaRPr/>
          </a:p>
        </p:txBody>
      </p:sp>
      <p:sp>
        <p:nvSpPr>
          <p:cNvPr id="133" name="Google Shape;133;p18"/>
          <p:cNvSpPr txBox="1">
            <a:spLocks noGrp="1"/>
          </p:cNvSpPr>
          <p:nvPr>
            <p:ph type="subTitle" idx="3"/>
          </p:nvPr>
        </p:nvSpPr>
        <p:spPr>
          <a:xfrm flipH="1">
            <a:off x="4255245" y="3215813"/>
            <a:ext cx="2044500" cy="308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accent1"/>
              </a:buClr>
              <a:buSzPts val="2000"/>
              <a:buFont typeface="Ramabhadra"/>
              <a:buNone/>
              <a:defRPr sz="1800" b="1" i="1">
                <a:solidFill>
                  <a:srgbClr val="004990"/>
                </a:solidFill>
                <a:latin typeface="Garamond" panose="02020404030301010803" pitchFamily="18" charset="0"/>
                <a:ea typeface="Garamond" panose="02020404030301010803" pitchFamily="18" charset="0"/>
                <a:cs typeface="Garamond" panose="02020404030301010803" pitchFamily="18" charset="0"/>
                <a:sym typeface="Fjalla One"/>
              </a:defRPr>
            </a:lvl1pPr>
            <a:lvl2pPr lvl="1" rtl="0">
              <a:spcBef>
                <a:spcPts val="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2pPr>
            <a:lvl3pPr lvl="2"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3pPr>
            <a:lvl4pPr lvl="3"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4pPr>
            <a:lvl5pPr lvl="4"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5pPr>
            <a:lvl6pPr lvl="5"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6pPr>
            <a:lvl7pPr lvl="6"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7pPr>
            <a:lvl8pPr lvl="7"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8pPr>
            <a:lvl9pPr lvl="8" rtl="0">
              <a:spcBef>
                <a:spcPts val="1600"/>
              </a:spcBef>
              <a:spcAft>
                <a:spcPts val="1600"/>
              </a:spcAft>
              <a:buClr>
                <a:schemeClr val="accent1"/>
              </a:buClr>
              <a:buSzPts val="2000"/>
              <a:buFont typeface="Ramabhadra"/>
              <a:buNone/>
              <a:defRPr sz="2000" b="1">
                <a:solidFill>
                  <a:schemeClr val="accent1"/>
                </a:solidFill>
                <a:latin typeface="Ramabhadra"/>
                <a:ea typeface="Ramabhadra"/>
                <a:cs typeface="Ramabhadra"/>
                <a:sym typeface="Ramabhadra"/>
              </a:defRPr>
            </a:lvl9pPr>
          </a:lstStyle>
          <a:p>
            <a:endParaRPr/>
          </a:p>
        </p:txBody>
      </p:sp>
      <p:sp>
        <p:nvSpPr>
          <p:cNvPr id="134" name="Google Shape;134;p18"/>
          <p:cNvSpPr txBox="1">
            <a:spLocks noGrp="1"/>
          </p:cNvSpPr>
          <p:nvPr>
            <p:ph type="subTitle" idx="4"/>
          </p:nvPr>
        </p:nvSpPr>
        <p:spPr>
          <a:xfrm flipH="1">
            <a:off x="4255245" y="3874725"/>
            <a:ext cx="2044500" cy="650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600">
                <a:solidFill>
                  <a:srgbClr val="004990"/>
                </a:solidFill>
                <a:latin typeface="Garamond" panose="02020404030301010803" pitchFamily="18" charset="0"/>
              </a:defRPr>
            </a:lvl1pPr>
            <a:lvl2pPr lvl="1" rtl="0">
              <a:spcBef>
                <a:spcPts val="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a:endParaRPr/>
          </a:p>
        </p:txBody>
      </p:sp>
      <p:sp>
        <p:nvSpPr>
          <p:cNvPr id="135" name="Google Shape;135;p18"/>
          <p:cNvSpPr txBox="1">
            <a:spLocks noGrp="1"/>
          </p:cNvSpPr>
          <p:nvPr>
            <p:ph type="subTitle" idx="5"/>
          </p:nvPr>
        </p:nvSpPr>
        <p:spPr>
          <a:xfrm flipH="1">
            <a:off x="4255245" y="1425763"/>
            <a:ext cx="2044500" cy="308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accent1"/>
              </a:buClr>
              <a:buSzPts val="2000"/>
              <a:buFont typeface="Ramabhadra"/>
              <a:buNone/>
              <a:defRPr sz="1800" b="1" i="1">
                <a:solidFill>
                  <a:srgbClr val="004990"/>
                </a:solidFill>
                <a:latin typeface="Garamond" panose="02020404030301010803" pitchFamily="18" charset="0"/>
                <a:ea typeface="Garamond" panose="02020404030301010803" pitchFamily="18" charset="0"/>
                <a:cs typeface="Garamond" panose="02020404030301010803" pitchFamily="18" charset="0"/>
                <a:sym typeface="Fjalla One"/>
              </a:defRPr>
            </a:lvl1pPr>
            <a:lvl2pPr lvl="1" rtl="0">
              <a:spcBef>
                <a:spcPts val="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2pPr>
            <a:lvl3pPr lvl="2"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3pPr>
            <a:lvl4pPr lvl="3"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4pPr>
            <a:lvl5pPr lvl="4"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5pPr>
            <a:lvl6pPr lvl="5"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6pPr>
            <a:lvl7pPr lvl="6"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7pPr>
            <a:lvl8pPr lvl="7"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8pPr>
            <a:lvl9pPr lvl="8" rtl="0">
              <a:spcBef>
                <a:spcPts val="1600"/>
              </a:spcBef>
              <a:spcAft>
                <a:spcPts val="1600"/>
              </a:spcAft>
              <a:buClr>
                <a:schemeClr val="accent1"/>
              </a:buClr>
              <a:buSzPts val="2000"/>
              <a:buFont typeface="Ramabhadra"/>
              <a:buNone/>
              <a:defRPr sz="2000" b="1">
                <a:solidFill>
                  <a:schemeClr val="accent1"/>
                </a:solidFill>
                <a:latin typeface="Ramabhadra"/>
                <a:ea typeface="Ramabhadra"/>
                <a:cs typeface="Ramabhadra"/>
                <a:sym typeface="Ramabhadra"/>
              </a:defRPr>
            </a:lvl9pPr>
          </a:lstStyle>
          <a:p>
            <a:endParaRPr dirty="0"/>
          </a:p>
        </p:txBody>
      </p:sp>
      <p:sp>
        <p:nvSpPr>
          <p:cNvPr id="136" name="Google Shape;136;p18"/>
          <p:cNvSpPr txBox="1">
            <a:spLocks noGrp="1"/>
          </p:cNvSpPr>
          <p:nvPr>
            <p:ph type="subTitle" idx="6"/>
          </p:nvPr>
        </p:nvSpPr>
        <p:spPr>
          <a:xfrm flipH="1">
            <a:off x="4255245" y="2079000"/>
            <a:ext cx="2044500" cy="650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600">
                <a:solidFill>
                  <a:srgbClr val="004990"/>
                </a:solidFill>
                <a:latin typeface="Garamond" panose="02020404030301010803" pitchFamily="18" charset="0"/>
              </a:defRPr>
            </a:lvl1pPr>
            <a:lvl2pPr lvl="1" rtl="0">
              <a:spcBef>
                <a:spcPts val="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a:endParaRPr/>
          </a:p>
        </p:txBody>
      </p:sp>
      <p:sp>
        <p:nvSpPr>
          <p:cNvPr id="137" name="Google Shape;137;p18"/>
          <p:cNvSpPr txBox="1">
            <a:spLocks noGrp="1"/>
          </p:cNvSpPr>
          <p:nvPr>
            <p:ph type="subTitle" idx="7"/>
          </p:nvPr>
        </p:nvSpPr>
        <p:spPr>
          <a:xfrm>
            <a:off x="4255245" y="1822675"/>
            <a:ext cx="2044500" cy="308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200"/>
              <a:buFont typeface="Fjalla One"/>
              <a:buNone/>
              <a:defRPr sz="1200" b="1">
                <a:solidFill>
                  <a:srgbClr val="004990"/>
                </a:solidFill>
                <a:latin typeface="Garamond" panose="02020404030301010803" pitchFamily="18" charset="0"/>
                <a:ea typeface="Garamond" panose="02020404030301010803" pitchFamily="18" charset="0"/>
                <a:cs typeface="Garamond" panose="02020404030301010803" pitchFamily="18" charset="0"/>
                <a:sym typeface="Fjalla One"/>
              </a:defRPr>
            </a:lvl1pPr>
            <a:lvl2pPr lvl="1" rtl="0">
              <a:spcBef>
                <a:spcPts val="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2pPr>
            <a:lvl3pPr lvl="2"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3pPr>
            <a:lvl4pPr lvl="3"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4pPr>
            <a:lvl5pPr lvl="4"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5pPr>
            <a:lvl6pPr lvl="5"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6pPr>
            <a:lvl7pPr lvl="6"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7pPr>
            <a:lvl8pPr lvl="7"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8pPr>
            <a:lvl9pPr lvl="8" rtl="0">
              <a:spcBef>
                <a:spcPts val="1600"/>
              </a:spcBef>
              <a:spcAft>
                <a:spcPts val="1600"/>
              </a:spcAft>
              <a:buClr>
                <a:schemeClr val="dk1"/>
              </a:buClr>
              <a:buSzPts val="2200"/>
              <a:buFont typeface="Fjalla One"/>
              <a:buNone/>
              <a:defRPr sz="2200" b="1" i="1">
                <a:solidFill>
                  <a:schemeClr val="dk1"/>
                </a:solidFill>
                <a:latin typeface="Fjalla One"/>
                <a:ea typeface="Fjalla One"/>
                <a:cs typeface="Fjalla One"/>
                <a:sym typeface="Fjalla One"/>
              </a:defRPr>
            </a:lvl9pPr>
          </a:lstStyle>
          <a:p>
            <a:endParaRPr/>
          </a:p>
        </p:txBody>
      </p:sp>
      <p:sp>
        <p:nvSpPr>
          <p:cNvPr id="138" name="Google Shape;138;p18"/>
          <p:cNvSpPr txBox="1">
            <a:spLocks noGrp="1"/>
          </p:cNvSpPr>
          <p:nvPr>
            <p:ph type="subTitle" idx="8"/>
          </p:nvPr>
        </p:nvSpPr>
        <p:spPr>
          <a:xfrm>
            <a:off x="4255245" y="3614825"/>
            <a:ext cx="2044500" cy="308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200"/>
              <a:buFont typeface="Fjalla One"/>
              <a:buNone/>
              <a:defRPr sz="1200" b="1">
                <a:solidFill>
                  <a:srgbClr val="004990"/>
                </a:solidFill>
                <a:latin typeface="Garamond" panose="02020404030301010803" pitchFamily="18" charset="0"/>
                <a:ea typeface="Garamond" panose="02020404030301010803" pitchFamily="18" charset="0"/>
                <a:cs typeface="Garamond" panose="02020404030301010803" pitchFamily="18" charset="0"/>
                <a:sym typeface="Fjalla One"/>
              </a:defRPr>
            </a:lvl1pPr>
            <a:lvl2pPr lvl="1" rtl="0">
              <a:spcBef>
                <a:spcPts val="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2pPr>
            <a:lvl3pPr lvl="2"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3pPr>
            <a:lvl4pPr lvl="3"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4pPr>
            <a:lvl5pPr lvl="4"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5pPr>
            <a:lvl6pPr lvl="5"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6pPr>
            <a:lvl7pPr lvl="6"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7pPr>
            <a:lvl8pPr lvl="7"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8pPr>
            <a:lvl9pPr lvl="8" rtl="0">
              <a:spcBef>
                <a:spcPts val="1600"/>
              </a:spcBef>
              <a:spcAft>
                <a:spcPts val="1600"/>
              </a:spcAft>
              <a:buClr>
                <a:schemeClr val="dk1"/>
              </a:buClr>
              <a:buSzPts val="2200"/>
              <a:buFont typeface="Fjalla One"/>
              <a:buNone/>
              <a:defRPr sz="2200" b="1" i="1">
                <a:solidFill>
                  <a:schemeClr val="dk1"/>
                </a:solidFill>
                <a:latin typeface="Fjalla One"/>
                <a:ea typeface="Fjalla One"/>
                <a:cs typeface="Fjalla One"/>
                <a:sym typeface="Fjalla One"/>
              </a:defRPr>
            </a:lvl9pPr>
          </a:lstStyle>
          <a:p>
            <a:endParaRPr/>
          </a:p>
        </p:txBody>
      </p:sp>
      <p:sp>
        <p:nvSpPr>
          <p:cNvPr id="139" name="Google Shape;139;p18"/>
          <p:cNvSpPr txBox="1">
            <a:spLocks noGrp="1"/>
          </p:cNvSpPr>
          <p:nvPr>
            <p:ph type="subTitle" idx="9"/>
          </p:nvPr>
        </p:nvSpPr>
        <p:spPr>
          <a:xfrm>
            <a:off x="6384382" y="3614725"/>
            <a:ext cx="2044500" cy="308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200"/>
              <a:buFont typeface="Fjalla One"/>
              <a:buNone/>
              <a:defRPr sz="1200" b="1">
                <a:solidFill>
                  <a:srgbClr val="004990"/>
                </a:solidFill>
                <a:latin typeface="Garamond" panose="02020404030301010803" pitchFamily="18" charset="0"/>
                <a:ea typeface="Garamond" panose="02020404030301010803" pitchFamily="18" charset="0"/>
                <a:cs typeface="Garamond" panose="02020404030301010803" pitchFamily="18" charset="0"/>
                <a:sym typeface="Fjalla One"/>
              </a:defRPr>
            </a:lvl1pPr>
            <a:lvl2pPr lvl="1" rtl="0">
              <a:spcBef>
                <a:spcPts val="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2pPr>
            <a:lvl3pPr lvl="2"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3pPr>
            <a:lvl4pPr lvl="3"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4pPr>
            <a:lvl5pPr lvl="4"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5pPr>
            <a:lvl6pPr lvl="5"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6pPr>
            <a:lvl7pPr lvl="6"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7pPr>
            <a:lvl8pPr lvl="7"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8pPr>
            <a:lvl9pPr lvl="8" rtl="0">
              <a:spcBef>
                <a:spcPts val="1600"/>
              </a:spcBef>
              <a:spcAft>
                <a:spcPts val="1600"/>
              </a:spcAft>
              <a:buClr>
                <a:schemeClr val="dk1"/>
              </a:buClr>
              <a:buSzPts val="2200"/>
              <a:buFont typeface="Fjalla One"/>
              <a:buNone/>
              <a:defRPr sz="2200" b="1" i="1">
                <a:solidFill>
                  <a:schemeClr val="dk1"/>
                </a:solidFill>
                <a:latin typeface="Fjalla One"/>
                <a:ea typeface="Fjalla One"/>
                <a:cs typeface="Fjalla One"/>
                <a:sym typeface="Fjalla One"/>
              </a:defRPr>
            </a:lvl9pPr>
          </a:lstStyle>
          <a:p>
            <a:endParaRPr/>
          </a:p>
        </p:txBody>
      </p:sp>
      <p:sp>
        <p:nvSpPr>
          <p:cNvPr id="140" name="Google Shape;140;p18"/>
          <p:cNvSpPr txBox="1">
            <a:spLocks noGrp="1"/>
          </p:cNvSpPr>
          <p:nvPr>
            <p:ph type="subTitle" idx="13"/>
          </p:nvPr>
        </p:nvSpPr>
        <p:spPr>
          <a:xfrm flipH="1">
            <a:off x="6384382" y="2079000"/>
            <a:ext cx="2044500" cy="650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600">
                <a:solidFill>
                  <a:srgbClr val="004990"/>
                </a:solidFill>
                <a:latin typeface="Garamond" panose="02020404030301010803" pitchFamily="18" charset="0"/>
              </a:defRPr>
            </a:lvl1pPr>
            <a:lvl2pPr lvl="1" rtl="0">
              <a:spcBef>
                <a:spcPts val="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a:endParaRPr/>
          </a:p>
        </p:txBody>
      </p:sp>
      <p:sp>
        <p:nvSpPr>
          <p:cNvPr id="141" name="Google Shape;141;p18"/>
          <p:cNvSpPr txBox="1">
            <a:spLocks noGrp="1"/>
          </p:cNvSpPr>
          <p:nvPr>
            <p:ph type="subTitle" idx="14"/>
          </p:nvPr>
        </p:nvSpPr>
        <p:spPr>
          <a:xfrm>
            <a:off x="6384382" y="1822675"/>
            <a:ext cx="2044500" cy="308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200"/>
              <a:buFont typeface="Fjalla One"/>
              <a:buNone/>
              <a:defRPr sz="1200" b="1">
                <a:solidFill>
                  <a:srgbClr val="004990"/>
                </a:solidFill>
                <a:latin typeface="Garamond" panose="02020404030301010803" pitchFamily="18" charset="0"/>
                <a:ea typeface="Garamond" panose="02020404030301010803" pitchFamily="18" charset="0"/>
                <a:cs typeface="Garamond" panose="02020404030301010803" pitchFamily="18" charset="0"/>
                <a:sym typeface="Fjalla One"/>
              </a:defRPr>
            </a:lvl1pPr>
            <a:lvl2pPr lvl="1" rtl="0">
              <a:spcBef>
                <a:spcPts val="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2pPr>
            <a:lvl3pPr lvl="2"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3pPr>
            <a:lvl4pPr lvl="3"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4pPr>
            <a:lvl5pPr lvl="4"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5pPr>
            <a:lvl6pPr lvl="5"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6pPr>
            <a:lvl7pPr lvl="6"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7pPr>
            <a:lvl8pPr lvl="7"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8pPr>
            <a:lvl9pPr lvl="8" rtl="0">
              <a:spcBef>
                <a:spcPts val="1600"/>
              </a:spcBef>
              <a:spcAft>
                <a:spcPts val="1600"/>
              </a:spcAft>
              <a:buClr>
                <a:schemeClr val="dk1"/>
              </a:buClr>
              <a:buSzPts val="2200"/>
              <a:buFont typeface="Fjalla One"/>
              <a:buNone/>
              <a:defRPr sz="2200" b="1" i="1">
                <a:solidFill>
                  <a:schemeClr val="dk1"/>
                </a:solidFill>
                <a:latin typeface="Fjalla One"/>
                <a:ea typeface="Fjalla One"/>
                <a:cs typeface="Fjalla One"/>
                <a:sym typeface="Fjalla One"/>
              </a:defRPr>
            </a:lvl9pPr>
          </a:lstStyle>
          <a:p>
            <a:endParaRPr/>
          </a:p>
        </p:txBody>
      </p:sp>
      <p:sp>
        <p:nvSpPr>
          <p:cNvPr id="142" name="Google Shape;142;p18"/>
          <p:cNvSpPr txBox="1">
            <a:spLocks noGrp="1"/>
          </p:cNvSpPr>
          <p:nvPr>
            <p:ph type="subTitle" idx="15"/>
          </p:nvPr>
        </p:nvSpPr>
        <p:spPr>
          <a:xfrm flipH="1">
            <a:off x="6381970" y="1425763"/>
            <a:ext cx="2044500" cy="308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accent1"/>
              </a:buClr>
              <a:buSzPts val="2000"/>
              <a:buFont typeface="Ramabhadra"/>
              <a:buNone/>
              <a:defRPr sz="1800" b="1" i="1">
                <a:solidFill>
                  <a:srgbClr val="004990"/>
                </a:solidFill>
                <a:latin typeface="Garamond" panose="02020404030301010803" pitchFamily="18" charset="0"/>
                <a:ea typeface="Garamond" panose="02020404030301010803" pitchFamily="18" charset="0"/>
                <a:cs typeface="Garamond" panose="02020404030301010803" pitchFamily="18" charset="0"/>
                <a:sym typeface="Fjalla One"/>
              </a:defRPr>
            </a:lvl1pPr>
            <a:lvl2pPr lvl="1" rtl="0">
              <a:spcBef>
                <a:spcPts val="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2pPr>
            <a:lvl3pPr lvl="2"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3pPr>
            <a:lvl4pPr lvl="3"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4pPr>
            <a:lvl5pPr lvl="4"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5pPr>
            <a:lvl6pPr lvl="5"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6pPr>
            <a:lvl7pPr lvl="6"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7pPr>
            <a:lvl8pPr lvl="7"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8pPr>
            <a:lvl9pPr lvl="8" rtl="0">
              <a:spcBef>
                <a:spcPts val="1600"/>
              </a:spcBef>
              <a:spcAft>
                <a:spcPts val="1600"/>
              </a:spcAft>
              <a:buClr>
                <a:schemeClr val="accent1"/>
              </a:buClr>
              <a:buSzPts val="2000"/>
              <a:buFont typeface="Ramabhadra"/>
              <a:buNone/>
              <a:defRPr sz="2000" b="1">
                <a:solidFill>
                  <a:schemeClr val="accent1"/>
                </a:solidFill>
                <a:latin typeface="Ramabhadra"/>
                <a:ea typeface="Ramabhadra"/>
                <a:cs typeface="Ramabhadra"/>
                <a:sym typeface="Ramabhadra"/>
              </a:defRPr>
            </a:lvl9pPr>
          </a:lstStyle>
          <a:p>
            <a:endParaRPr/>
          </a:p>
        </p:txBody>
      </p:sp>
      <p:sp>
        <p:nvSpPr>
          <p:cNvPr id="143" name="Google Shape;143;p18"/>
          <p:cNvSpPr txBox="1">
            <a:spLocks noGrp="1"/>
          </p:cNvSpPr>
          <p:nvPr>
            <p:ph type="title"/>
          </p:nvPr>
        </p:nvSpPr>
        <p:spPr>
          <a:xfrm>
            <a:off x="4255245" y="445025"/>
            <a:ext cx="41664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b="1">
                <a:solidFill>
                  <a:srgbClr val="004990"/>
                </a:solidFill>
                <a:latin typeface="Garamond" panose="02020404030301010803" pitchFamily="18" charset="0"/>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cxnSp>
        <p:nvCxnSpPr>
          <p:cNvPr id="144" name="Google Shape;144;p18"/>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145" name="Google Shape;145;p18"/>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146" name="Google Shape;146;p18"/>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147" name="Google Shape;147;p18"/>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13CF6882-D64C-D9C9-F15D-A1BBFF65D6A3}"/>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23794193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four columns" preserve="1">
  <p:cSld name="Title and four columns">
    <p:spTree>
      <p:nvGrpSpPr>
        <p:cNvPr id="1" name="Shape 148"/>
        <p:cNvGrpSpPr/>
        <p:nvPr/>
      </p:nvGrpSpPr>
      <p:grpSpPr>
        <a:xfrm>
          <a:off x="0" y="0"/>
          <a:ext cx="0" cy="0"/>
          <a:chOff x="0" y="0"/>
          <a:chExt cx="0" cy="0"/>
        </a:xfrm>
      </p:grpSpPr>
      <p:sp>
        <p:nvSpPr>
          <p:cNvPr id="149" name="Google Shape;149;p19"/>
          <p:cNvSpPr txBox="1">
            <a:spLocks noGrp="1"/>
          </p:cNvSpPr>
          <p:nvPr>
            <p:ph type="title"/>
          </p:nvPr>
        </p:nvSpPr>
        <p:spPr>
          <a:xfrm>
            <a:off x="2316650" y="445025"/>
            <a:ext cx="45108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50" name="Google Shape;150;p19"/>
          <p:cNvSpPr txBox="1">
            <a:spLocks noGrp="1"/>
          </p:cNvSpPr>
          <p:nvPr>
            <p:ph type="title" idx="2"/>
          </p:nvPr>
        </p:nvSpPr>
        <p:spPr>
          <a:xfrm>
            <a:off x="1509319" y="1616200"/>
            <a:ext cx="2654400" cy="3459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200"/>
              <a:buNone/>
              <a:defRPr sz="2200"/>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151" name="Google Shape;151;p19"/>
          <p:cNvSpPr txBox="1">
            <a:spLocks noGrp="1"/>
          </p:cNvSpPr>
          <p:nvPr>
            <p:ph type="subTitle" idx="1"/>
          </p:nvPr>
        </p:nvSpPr>
        <p:spPr>
          <a:xfrm>
            <a:off x="1509308" y="2035575"/>
            <a:ext cx="26544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52" name="Google Shape;152;p19"/>
          <p:cNvSpPr txBox="1">
            <a:spLocks noGrp="1"/>
          </p:cNvSpPr>
          <p:nvPr>
            <p:ph type="title" idx="3"/>
          </p:nvPr>
        </p:nvSpPr>
        <p:spPr>
          <a:xfrm>
            <a:off x="4980291" y="1616200"/>
            <a:ext cx="2654400" cy="3459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200"/>
              <a:buNone/>
              <a:defRPr sz="2200"/>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153" name="Google Shape;153;p19"/>
          <p:cNvSpPr txBox="1">
            <a:spLocks noGrp="1"/>
          </p:cNvSpPr>
          <p:nvPr>
            <p:ph type="subTitle" idx="4"/>
          </p:nvPr>
        </p:nvSpPr>
        <p:spPr>
          <a:xfrm>
            <a:off x="4980283" y="2035575"/>
            <a:ext cx="2654400" cy="4848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54" name="Google Shape;154;p19"/>
          <p:cNvSpPr txBox="1">
            <a:spLocks noGrp="1"/>
          </p:cNvSpPr>
          <p:nvPr>
            <p:ph type="title" idx="5"/>
          </p:nvPr>
        </p:nvSpPr>
        <p:spPr>
          <a:xfrm>
            <a:off x="1509319" y="3049550"/>
            <a:ext cx="2654400" cy="3459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200"/>
              <a:buNone/>
              <a:defRPr sz="2200"/>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155" name="Google Shape;155;p19"/>
          <p:cNvSpPr txBox="1">
            <a:spLocks noGrp="1"/>
          </p:cNvSpPr>
          <p:nvPr>
            <p:ph type="subTitle" idx="6"/>
          </p:nvPr>
        </p:nvSpPr>
        <p:spPr>
          <a:xfrm>
            <a:off x="1509308" y="3468975"/>
            <a:ext cx="26544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56" name="Google Shape;156;p19"/>
          <p:cNvSpPr txBox="1">
            <a:spLocks noGrp="1"/>
          </p:cNvSpPr>
          <p:nvPr>
            <p:ph type="title" idx="7"/>
          </p:nvPr>
        </p:nvSpPr>
        <p:spPr>
          <a:xfrm>
            <a:off x="4980292" y="3049550"/>
            <a:ext cx="2654400" cy="3459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200"/>
              <a:buNone/>
              <a:defRPr sz="2200"/>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157" name="Google Shape;157;p19"/>
          <p:cNvSpPr txBox="1">
            <a:spLocks noGrp="1"/>
          </p:cNvSpPr>
          <p:nvPr>
            <p:ph type="subTitle" idx="8"/>
          </p:nvPr>
        </p:nvSpPr>
        <p:spPr>
          <a:xfrm>
            <a:off x="4980283" y="3468975"/>
            <a:ext cx="2654400" cy="4848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cxnSp>
        <p:nvCxnSpPr>
          <p:cNvPr id="158" name="Google Shape;158;p19"/>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159" name="Google Shape;159;p19"/>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160" name="Google Shape;160;p19"/>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161" name="Google Shape;161;p19"/>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5C3EFDB1-A913-0B48-B36B-9BBFF427C9B6}"/>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27473617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six columns" preserve="1">
  <p:cSld name="Title and six columns">
    <p:spTree>
      <p:nvGrpSpPr>
        <p:cNvPr id="1" name="Shape 162"/>
        <p:cNvGrpSpPr/>
        <p:nvPr/>
      </p:nvGrpSpPr>
      <p:grpSpPr>
        <a:xfrm>
          <a:off x="0" y="0"/>
          <a:ext cx="0" cy="0"/>
          <a:chOff x="0" y="0"/>
          <a:chExt cx="0" cy="0"/>
        </a:xfrm>
      </p:grpSpPr>
      <p:sp>
        <p:nvSpPr>
          <p:cNvPr id="163" name="Google Shape;163;p20"/>
          <p:cNvSpPr txBox="1">
            <a:spLocks noGrp="1"/>
          </p:cNvSpPr>
          <p:nvPr>
            <p:ph type="title"/>
          </p:nvPr>
        </p:nvSpPr>
        <p:spPr>
          <a:xfrm>
            <a:off x="720000" y="1326612"/>
            <a:ext cx="2305500" cy="49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dirty="0"/>
          </a:p>
        </p:txBody>
      </p:sp>
      <p:sp>
        <p:nvSpPr>
          <p:cNvPr id="164" name="Google Shape;164;p20"/>
          <p:cNvSpPr txBox="1">
            <a:spLocks noGrp="1"/>
          </p:cNvSpPr>
          <p:nvPr>
            <p:ph type="subTitle" idx="1"/>
          </p:nvPr>
        </p:nvSpPr>
        <p:spPr>
          <a:xfrm>
            <a:off x="720000" y="1733400"/>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5" name="Google Shape;165;p20"/>
          <p:cNvSpPr txBox="1">
            <a:spLocks noGrp="1"/>
          </p:cNvSpPr>
          <p:nvPr>
            <p:ph type="title" idx="2"/>
          </p:nvPr>
        </p:nvSpPr>
        <p:spPr>
          <a:xfrm>
            <a:off x="3419271" y="1326612"/>
            <a:ext cx="2305500" cy="49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66" name="Google Shape;166;p20"/>
          <p:cNvSpPr txBox="1">
            <a:spLocks noGrp="1"/>
          </p:cNvSpPr>
          <p:nvPr>
            <p:ph type="subTitle" idx="3"/>
          </p:nvPr>
        </p:nvSpPr>
        <p:spPr>
          <a:xfrm>
            <a:off x="3419269" y="1733400"/>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7" name="Google Shape;167;p20"/>
          <p:cNvSpPr txBox="1">
            <a:spLocks noGrp="1"/>
          </p:cNvSpPr>
          <p:nvPr>
            <p:ph type="title" idx="4"/>
          </p:nvPr>
        </p:nvSpPr>
        <p:spPr>
          <a:xfrm>
            <a:off x="719975" y="3092336"/>
            <a:ext cx="2305500" cy="49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68" name="Google Shape;168;p20"/>
          <p:cNvSpPr txBox="1">
            <a:spLocks noGrp="1"/>
          </p:cNvSpPr>
          <p:nvPr>
            <p:ph type="subTitle" idx="5"/>
          </p:nvPr>
        </p:nvSpPr>
        <p:spPr>
          <a:xfrm>
            <a:off x="719975" y="3496687"/>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9" name="Google Shape;169;p20"/>
          <p:cNvSpPr txBox="1">
            <a:spLocks noGrp="1"/>
          </p:cNvSpPr>
          <p:nvPr>
            <p:ph type="title" idx="6"/>
          </p:nvPr>
        </p:nvSpPr>
        <p:spPr>
          <a:xfrm>
            <a:off x="3419246" y="3092336"/>
            <a:ext cx="2305500" cy="49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70" name="Google Shape;170;p20"/>
          <p:cNvSpPr txBox="1">
            <a:spLocks noGrp="1"/>
          </p:cNvSpPr>
          <p:nvPr>
            <p:ph type="subTitle" idx="7"/>
          </p:nvPr>
        </p:nvSpPr>
        <p:spPr>
          <a:xfrm>
            <a:off x="3419244" y="3496687"/>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1" name="Google Shape;171;p20"/>
          <p:cNvSpPr txBox="1">
            <a:spLocks noGrp="1"/>
          </p:cNvSpPr>
          <p:nvPr>
            <p:ph type="title" idx="8"/>
          </p:nvPr>
        </p:nvSpPr>
        <p:spPr>
          <a:xfrm>
            <a:off x="6118549" y="1326612"/>
            <a:ext cx="2305500" cy="49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72" name="Google Shape;172;p20"/>
          <p:cNvSpPr txBox="1">
            <a:spLocks noGrp="1"/>
          </p:cNvSpPr>
          <p:nvPr>
            <p:ph type="subTitle" idx="9"/>
          </p:nvPr>
        </p:nvSpPr>
        <p:spPr>
          <a:xfrm>
            <a:off x="6118545" y="1733400"/>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3" name="Google Shape;173;p20"/>
          <p:cNvSpPr txBox="1">
            <a:spLocks noGrp="1"/>
          </p:cNvSpPr>
          <p:nvPr>
            <p:ph type="title" idx="13"/>
          </p:nvPr>
        </p:nvSpPr>
        <p:spPr>
          <a:xfrm>
            <a:off x="6118524" y="3092336"/>
            <a:ext cx="2305500" cy="49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74" name="Google Shape;174;p20"/>
          <p:cNvSpPr txBox="1">
            <a:spLocks noGrp="1"/>
          </p:cNvSpPr>
          <p:nvPr>
            <p:ph type="subTitle" idx="14"/>
          </p:nvPr>
        </p:nvSpPr>
        <p:spPr>
          <a:xfrm>
            <a:off x="6118520" y="3496687"/>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5" name="Google Shape;175;p20"/>
          <p:cNvSpPr txBox="1">
            <a:spLocks noGrp="1"/>
          </p:cNvSpPr>
          <p:nvPr>
            <p:ph type="title" idx="15"/>
          </p:nvPr>
        </p:nvSpPr>
        <p:spPr>
          <a:xfrm>
            <a:off x="2061850" y="445025"/>
            <a:ext cx="50202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cxnSp>
        <p:nvCxnSpPr>
          <p:cNvPr id="176" name="Google Shape;176;p20"/>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177" name="Google Shape;177;p20"/>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178" name="Google Shape;178;p20"/>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179" name="Google Shape;179;p20"/>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10F5701B-DD2C-F394-7EF8-319B5557E0A9}"/>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14817573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preserve="1" userDrawn="1">
  <p:cSld name="Section header">
    <p:spTree>
      <p:nvGrpSpPr>
        <p:cNvPr id="1" name="Shape 16"/>
        <p:cNvGrpSpPr/>
        <p:nvPr/>
      </p:nvGrpSpPr>
      <p:grpSpPr>
        <a:xfrm>
          <a:off x="0" y="0"/>
          <a:ext cx="0" cy="0"/>
          <a:chOff x="0" y="0"/>
          <a:chExt cx="0" cy="0"/>
        </a:xfrm>
      </p:grpSpPr>
      <p:sp>
        <p:nvSpPr>
          <p:cNvPr id="17" name="Google Shape;17;p3"/>
          <p:cNvSpPr txBox="1">
            <a:spLocks noGrp="1"/>
          </p:cNvSpPr>
          <p:nvPr>
            <p:ph type="title"/>
          </p:nvPr>
        </p:nvSpPr>
        <p:spPr>
          <a:xfrm>
            <a:off x="715100" y="1975150"/>
            <a:ext cx="4360200" cy="119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dirty="0"/>
          </a:p>
        </p:txBody>
      </p:sp>
      <p:sp>
        <p:nvSpPr>
          <p:cNvPr id="19" name="Google Shape;19;p3"/>
          <p:cNvSpPr txBox="1">
            <a:spLocks noGrp="1"/>
          </p:cNvSpPr>
          <p:nvPr>
            <p:ph type="subTitle" idx="1"/>
          </p:nvPr>
        </p:nvSpPr>
        <p:spPr>
          <a:xfrm>
            <a:off x="715100" y="3509513"/>
            <a:ext cx="4360200" cy="435000"/>
          </a:xfrm>
          <a:prstGeom prst="rect">
            <a:avLst/>
          </a:prstGeom>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600">
                <a:solidFill>
                  <a:srgbClr val="004990"/>
                </a:solidFill>
              </a:defRPr>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a:endParaRPr dirty="0"/>
          </a:p>
        </p:txBody>
      </p:sp>
      <p:cxnSp>
        <p:nvCxnSpPr>
          <p:cNvPr id="20" name="Google Shape;20;p3"/>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21" name="Google Shape;21;p3"/>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22" name="Google Shape;22;p3"/>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23" name="Google Shape;23;p3"/>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3E75E160-3D30-440C-1D91-2489F4B795E3}"/>
              </a:ext>
            </a:extLst>
          </p:cNvPr>
          <p:cNvPicPr>
            <a:picLocks noChangeAspect="1"/>
          </p:cNvPicPr>
          <p:nvPr userDrawn="1"/>
        </p:nvPicPr>
        <p:blipFill>
          <a:blip r:embed="rId2"/>
          <a:srcRect/>
          <a:stretch/>
        </p:blipFill>
        <p:spPr>
          <a:xfrm>
            <a:off x="7359216" y="4141099"/>
            <a:ext cx="1716116" cy="623309"/>
          </a:xfrm>
          <a:prstGeom prst="rect">
            <a:avLst/>
          </a:prstGeom>
          <a:noFill/>
        </p:spPr>
      </p:pic>
    </p:spTree>
    <p:extLst>
      <p:ext uri="{BB962C8B-B14F-4D97-AF65-F5344CB8AC3E}">
        <p14:creationId xmlns:p14="http://schemas.microsoft.com/office/powerpoint/2010/main" val="30883254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Numbers and text" preserve="1">
  <p:cSld name="Numbers and text">
    <p:spTree>
      <p:nvGrpSpPr>
        <p:cNvPr id="1" name="Shape 180"/>
        <p:cNvGrpSpPr/>
        <p:nvPr/>
      </p:nvGrpSpPr>
      <p:grpSpPr>
        <a:xfrm>
          <a:off x="0" y="0"/>
          <a:ext cx="0" cy="0"/>
          <a:chOff x="0" y="0"/>
          <a:chExt cx="0" cy="0"/>
        </a:xfrm>
      </p:grpSpPr>
      <p:sp>
        <p:nvSpPr>
          <p:cNvPr id="181" name="Google Shape;181;p21"/>
          <p:cNvSpPr txBox="1">
            <a:spLocks noGrp="1"/>
          </p:cNvSpPr>
          <p:nvPr>
            <p:ph type="title" hasCustomPrompt="1"/>
          </p:nvPr>
        </p:nvSpPr>
        <p:spPr>
          <a:xfrm>
            <a:off x="1284000" y="544338"/>
            <a:ext cx="6576000" cy="82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62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82" name="Google Shape;182;p21"/>
          <p:cNvSpPr txBox="1">
            <a:spLocks noGrp="1"/>
          </p:cNvSpPr>
          <p:nvPr>
            <p:ph type="subTitle" idx="1"/>
          </p:nvPr>
        </p:nvSpPr>
        <p:spPr>
          <a:xfrm>
            <a:off x="1284000" y="1326563"/>
            <a:ext cx="6576000" cy="360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3" name="Google Shape;183;p21"/>
          <p:cNvSpPr txBox="1">
            <a:spLocks noGrp="1"/>
          </p:cNvSpPr>
          <p:nvPr>
            <p:ph type="title" idx="2" hasCustomPrompt="1"/>
          </p:nvPr>
        </p:nvSpPr>
        <p:spPr>
          <a:xfrm>
            <a:off x="1284000" y="2000476"/>
            <a:ext cx="6576000" cy="82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62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84" name="Google Shape;184;p21"/>
          <p:cNvSpPr txBox="1">
            <a:spLocks noGrp="1"/>
          </p:cNvSpPr>
          <p:nvPr>
            <p:ph type="subTitle" idx="3"/>
          </p:nvPr>
        </p:nvSpPr>
        <p:spPr>
          <a:xfrm>
            <a:off x="1284000" y="2782711"/>
            <a:ext cx="6576000" cy="360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5" name="Google Shape;185;p21"/>
          <p:cNvSpPr txBox="1">
            <a:spLocks noGrp="1"/>
          </p:cNvSpPr>
          <p:nvPr>
            <p:ph type="title" idx="4" hasCustomPrompt="1"/>
          </p:nvPr>
        </p:nvSpPr>
        <p:spPr>
          <a:xfrm>
            <a:off x="1284000" y="3456626"/>
            <a:ext cx="6576000" cy="82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62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86" name="Google Shape;186;p21"/>
          <p:cNvSpPr txBox="1">
            <a:spLocks noGrp="1"/>
          </p:cNvSpPr>
          <p:nvPr>
            <p:ph type="subTitle" idx="5"/>
          </p:nvPr>
        </p:nvSpPr>
        <p:spPr>
          <a:xfrm>
            <a:off x="1284000" y="4238862"/>
            <a:ext cx="6576000" cy="360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cxnSp>
        <p:nvCxnSpPr>
          <p:cNvPr id="187" name="Google Shape;187;p21"/>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188" name="Google Shape;188;p21"/>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189" name="Google Shape;189;p21"/>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190" name="Google Shape;190;p21"/>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0D49EF6B-2141-4DEC-613E-86C88D530556}"/>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28971403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1" preserve="1">
  <p:cSld name="Title only 1">
    <p:spTree>
      <p:nvGrpSpPr>
        <p:cNvPr id="1" name="Shape 191"/>
        <p:cNvGrpSpPr/>
        <p:nvPr/>
      </p:nvGrpSpPr>
      <p:grpSpPr>
        <a:xfrm>
          <a:off x="0" y="0"/>
          <a:ext cx="0" cy="0"/>
          <a:chOff x="0" y="0"/>
          <a:chExt cx="0" cy="0"/>
        </a:xfrm>
      </p:grpSpPr>
      <p:sp>
        <p:nvSpPr>
          <p:cNvPr id="192" name="Google Shape;192;p22"/>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pic>
        <p:nvPicPr>
          <p:cNvPr id="3" name="Picture 2">
            <a:extLst>
              <a:ext uri="{FF2B5EF4-FFF2-40B4-BE49-F238E27FC236}">
                <a16:creationId xmlns:a16="http://schemas.microsoft.com/office/drawing/2014/main" id="{C1FE342E-CCC1-A1F4-F4A3-32EA0A2C98A6}"/>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36003350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hanks" preserve="1">
  <p:cSld name="Thanks">
    <p:spTree>
      <p:nvGrpSpPr>
        <p:cNvPr id="1" name="Shape 193"/>
        <p:cNvGrpSpPr/>
        <p:nvPr/>
      </p:nvGrpSpPr>
      <p:grpSpPr>
        <a:xfrm>
          <a:off x="0" y="0"/>
          <a:ext cx="0" cy="0"/>
          <a:chOff x="0" y="0"/>
          <a:chExt cx="0" cy="0"/>
        </a:xfrm>
      </p:grpSpPr>
      <p:sp>
        <p:nvSpPr>
          <p:cNvPr id="194" name="Google Shape;194;p23"/>
          <p:cNvSpPr txBox="1">
            <a:spLocks noGrp="1"/>
          </p:cNvSpPr>
          <p:nvPr>
            <p:ph type="ctrTitle"/>
          </p:nvPr>
        </p:nvSpPr>
        <p:spPr>
          <a:xfrm>
            <a:off x="2430025" y="669825"/>
            <a:ext cx="4284000" cy="997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95" name="Google Shape;195;p23"/>
          <p:cNvSpPr txBox="1">
            <a:spLocks noGrp="1"/>
          </p:cNvSpPr>
          <p:nvPr>
            <p:ph type="subTitle" idx="1"/>
          </p:nvPr>
        </p:nvSpPr>
        <p:spPr>
          <a:xfrm>
            <a:off x="2425075" y="1634075"/>
            <a:ext cx="4293900" cy="1054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cxnSp>
        <p:nvCxnSpPr>
          <p:cNvPr id="197" name="Google Shape;197;p23"/>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198" name="Google Shape;198;p23"/>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199" name="Google Shape;199;p23"/>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200" name="Google Shape;200;p23"/>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AEDC7F83-3822-B7CA-DC6C-B0F7E7AC66BE}"/>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33375610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ackground" preserve="1">
  <p:cSld name="Background">
    <p:spTree>
      <p:nvGrpSpPr>
        <p:cNvPr id="1" name="Shape 201"/>
        <p:cNvGrpSpPr/>
        <p:nvPr/>
      </p:nvGrpSpPr>
      <p:grpSpPr>
        <a:xfrm>
          <a:off x="0" y="0"/>
          <a:ext cx="0" cy="0"/>
          <a:chOff x="0" y="0"/>
          <a:chExt cx="0" cy="0"/>
        </a:xfrm>
      </p:grpSpPr>
      <p:cxnSp>
        <p:nvCxnSpPr>
          <p:cNvPr id="202" name="Google Shape;202;p24"/>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203" name="Google Shape;203;p24"/>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BD282914-D242-19EC-46A1-E86C6EA56463}"/>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29346388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ackground 1" preserve="1">
  <p:cSld name="Background 1">
    <p:spTree>
      <p:nvGrpSpPr>
        <p:cNvPr id="1" name="Shape 204"/>
        <p:cNvGrpSpPr/>
        <p:nvPr/>
      </p:nvGrpSpPr>
      <p:grpSpPr>
        <a:xfrm>
          <a:off x="0" y="0"/>
          <a:ext cx="0" cy="0"/>
          <a:chOff x="0" y="0"/>
          <a:chExt cx="0" cy="0"/>
        </a:xfrm>
      </p:grpSpPr>
      <p:cxnSp>
        <p:nvCxnSpPr>
          <p:cNvPr id="205" name="Google Shape;205;p25"/>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206" name="Google Shape;206;p25"/>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BC0C7142-02DB-079B-6878-195F53FE1E25}"/>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8855703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cxnSp>
        <p:nvCxnSpPr>
          <p:cNvPr id="7" name="Straight Connector 6" hidden="1"/>
          <p:cNvCxnSpPr/>
          <p:nvPr/>
        </p:nvCxnSpPr>
        <p:spPr>
          <a:xfrm>
            <a:off x="1047127" y="181610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hidden="1"/>
          <p:cNvSpPr>
            <a:spLocks noGrp="1"/>
          </p:cNvSpPr>
          <p:nvPr>
            <p:ph type="dt" sz="half" idx="10"/>
          </p:nvPr>
        </p:nvSpPr>
        <p:spPr/>
        <p:txBody>
          <a:bodyPr/>
          <a:lstStyle/>
          <a:p>
            <a:fld id="{96DFF08F-DC6B-4601-B491-B0F83F6DD2DA}" type="datetimeFigureOut">
              <a:rPr lang="en-US" smtClean="0"/>
              <a:t>1/9/24</a:t>
            </a:fld>
            <a:endParaRPr lang="en-US" dirty="0"/>
          </a:p>
        </p:txBody>
      </p:sp>
      <p:sp>
        <p:nvSpPr>
          <p:cNvPr id="5" name="Footer Placeholder 4" hidden="1"/>
          <p:cNvSpPr>
            <a:spLocks noGrp="1"/>
          </p:cNvSpPr>
          <p:nvPr>
            <p:ph type="ftr" sz="quarter" idx="11"/>
          </p:nvPr>
        </p:nvSpPr>
        <p:spPr/>
        <p:txBody>
          <a:bodyPr/>
          <a:lstStyle/>
          <a:p>
            <a:endParaRPr lang="en-US" dirty="0"/>
          </a:p>
        </p:txBody>
      </p:sp>
      <p:sp>
        <p:nvSpPr>
          <p:cNvPr id="6" name="Slide Number Placeholder 5" hidden="1"/>
          <p:cNvSpPr>
            <a:spLocks noGrp="1"/>
          </p:cNvSpPr>
          <p:nvPr>
            <p:ph type="sldNum" sz="quarter" idx="12"/>
          </p:nvPr>
        </p:nvSpPr>
        <p:spPr/>
        <p:txBody>
          <a:bodyPr/>
          <a:lstStyle/>
          <a:p>
            <a:fld id="{4FAB73BC-B049-4115-A692-8D63A059BFB8}" type="slidenum">
              <a:rPr lang="en-US" smtClean="0"/>
              <a:t>‹#›</a:t>
            </a:fld>
            <a:endParaRPr lang="en-US" dirty="0"/>
          </a:p>
        </p:txBody>
      </p:sp>
      <p:cxnSp>
        <p:nvCxnSpPr>
          <p:cNvPr id="8" name="Google Shape;202;p24">
            <a:extLst>
              <a:ext uri="{FF2B5EF4-FFF2-40B4-BE49-F238E27FC236}">
                <a16:creationId xmlns:a16="http://schemas.microsoft.com/office/drawing/2014/main" id="{DC353E64-1FB7-F1F4-3693-E12CF7249607}"/>
              </a:ext>
            </a:extLst>
          </p:cNvPr>
          <p:cNvCxnSpPr/>
          <p:nvPr userDrawn="1"/>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9" name="Google Shape;203;p24">
            <a:extLst>
              <a:ext uri="{FF2B5EF4-FFF2-40B4-BE49-F238E27FC236}">
                <a16:creationId xmlns:a16="http://schemas.microsoft.com/office/drawing/2014/main" id="{0EEEAFE1-E9AB-9155-EDF1-854A312114CB}"/>
              </a:ext>
            </a:extLst>
          </p:cNvPr>
          <p:cNvCxnSpPr/>
          <p:nvPr userDrawn="1"/>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10" name="Picture 9">
            <a:extLst>
              <a:ext uri="{FF2B5EF4-FFF2-40B4-BE49-F238E27FC236}">
                <a16:creationId xmlns:a16="http://schemas.microsoft.com/office/drawing/2014/main" id="{15E27AEC-0B8D-D101-DBD1-5566EB8F918E}"/>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2378520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reserve="1">
  <p:cSld name="Title and body">
    <p:spTree>
      <p:nvGrpSpPr>
        <p:cNvPr id="1" name="Shape 24"/>
        <p:cNvGrpSpPr/>
        <p:nvPr/>
      </p:nvGrpSpPr>
      <p:grpSpPr>
        <a:xfrm>
          <a:off x="0" y="0"/>
          <a:ext cx="0" cy="0"/>
          <a:chOff x="0" y="0"/>
          <a:chExt cx="0" cy="0"/>
        </a:xfrm>
      </p:grpSpPr>
      <p:sp>
        <p:nvSpPr>
          <p:cNvPr id="25" name="Google Shape;25;p4"/>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b="1"/>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6" name="Google Shape;26;p4"/>
          <p:cNvSpPr txBox="1">
            <a:spLocks noGrp="1"/>
          </p:cNvSpPr>
          <p:nvPr>
            <p:ph type="body" idx="1"/>
          </p:nvPr>
        </p:nvSpPr>
        <p:spPr>
          <a:xfrm>
            <a:off x="720000" y="1152475"/>
            <a:ext cx="7704000" cy="3416400"/>
          </a:xfrm>
          <a:prstGeom prst="rect">
            <a:avLst/>
          </a:prstGeom>
        </p:spPr>
        <p:txBody>
          <a:bodyPr spcFirstLastPara="1" wrap="square" lIns="91425" tIns="91425" rIns="91425" bIns="91425" anchor="t" anchorCtr="0">
            <a:noAutofit/>
          </a:bodyPr>
          <a:lstStyle>
            <a:lvl1pPr marL="457200" lvl="0" indent="-259080" rtl="0">
              <a:lnSpc>
                <a:spcPct val="115000"/>
              </a:lnSpc>
              <a:spcBef>
                <a:spcPts val="0"/>
              </a:spcBef>
              <a:spcAft>
                <a:spcPts val="0"/>
              </a:spcAft>
              <a:buClr>
                <a:srgbClr val="434343"/>
              </a:buClr>
              <a:buSzPts val="480"/>
              <a:buFont typeface="Raleway Medium"/>
              <a:buAutoNum type="arabicPeriod"/>
              <a:defRPr sz="1200">
                <a:solidFill>
                  <a:srgbClr val="434343"/>
                </a:solidFill>
              </a:defRPr>
            </a:lvl1pPr>
            <a:lvl2pPr marL="914400" lvl="1" indent="-259080" rtl="0">
              <a:lnSpc>
                <a:spcPct val="115000"/>
              </a:lnSpc>
              <a:spcBef>
                <a:spcPts val="0"/>
              </a:spcBef>
              <a:spcAft>
                <a:spcPts val="0"/>
              </a:spcAft>
              <a:buClr>
                <a:srgbClr val="434343"/>
              </a:buClr>
              <a:buSzPts val="480"/>
              <a:buFont typeface="Roboto Condensed Light"/>
              <a:buAutoNum type="alphaLcPeriod"/>
              <a:defRPr>
                <a:solidFill>
                  <a:srgbClr val="434343"/>
                </a:solidFill>
              </a:defRPr>
            </a:lvl2pPr>
            <a:lvl3pPr marL="1371600" lvl="2" indent="-259080" rtl="0">
              <a:lnSpc>
                <a:spcPct val="115000"/>
              </a:lnSpc>
              <a:spcBef>
                <a:spcPts val="0"/>
              </a:spcBef>
              <a:spcAft>
                <a:spcPts val="0"/>
              </a:spcAft>
              <a:buClr>
                <a:srgbClr val="434343"/>
              </a:buClr>
              <a:buSzPts val="480"/>
              <a:buFont typeface="Roboto Condensed Light"/>
              <a:buAutoNum type="romanLcPeriod"/>
              <a:defRPr>
                <a:solidFill>
                  <a:srgbClr val="434343"/>
                </a:solidFill>
              </a:defRPr>
            </a:lvl3pPr>
            <a:lvl4pPr marL="1828800" lvl="3" indent="-259080" rtl="0">
              <a:lnSpc>
                <a:spcPct val="115000"/>
              </a:lnSpc>
              <a:spcBef>
                <a:spcPts val="0"/>
              </a:spcBef>
              <a:spcAft>
                <a:spcPts val="0"/>
              </a:spcAft>
              <a:buClr>
                <a:srgbClr val="434343"/>
              </a:buClr>
              <a:buSzPts val="480"/>
              <a:buFont typeface="Roboto Condensed Light"/>
              <a:buAutoNum type="arabicPeriod"/>
              <a:defRPr>
                <a:solidFill>
                  <a:srgbClr val="434343"/>
                </a:solidFill>
              </a:defRPr>
            </a:lvl4pPr>
            <a:lvl5pPr marL="2286000" lvl="4" indent="-259079" rtl="0">
              <a:lnSpc>
                <a:spcPct val="115000"/>
              </a:lnSpc>
              <a:spcBef>
                <a:spcPts val="0"/>
              </a:spcBef>
              <a:spcAft>
                <a:spcPts val="0"/>
              </a:spcAft>
              <a:buClr>
                <a:srgbClr val="434343"/>
              </a:buClr>
              <a:buSzPts val="480"/>
              <a:buFont typeface="Roboto Condensed Light"/>
              <a:buAutoNum type="alphaLcPeriod"/>
              <a:defRPr>
                <a:solidFill>
                  <a:srgbClr val="434343"/>
                </a:solidFill>
              </a:defRPr>
            </a:lvl5pPr>
            <a:lvl6pPr marL="2743200" lvl="5" indent="-259079" rtl="0">
              <a:lnSpc>
                <a:spcPct val="115000"/>
              </a:lnSpc>
              <a:spcBef>
                <a:spcPts val="0"/>
              </a:spcBef>
              <a:spcAft>
                <a:spcPts val="0"/>
              </a:spcAft>
              <a:buClr>
                <a:srgbClr val="434343"/>
              </a:buClr>
              <a:buSzPts val="480"/>
              <a:buFont typeface="Roboto Condensed Light"/>
              <a:buAutoNum type="romanLcPeriod"/>
              <a:defRPr>
                <a:solidFill>
                  <a:srgbClr val="434343"/>
                </a:solidFill>
              </a:defRPr>
            </a:lvl6pPr>
            <a:lvl7pPr marL="3200400" lvl="6" indent="-259079" rtl="0">
              <a:lnSpc>
                <a:spcPct val="115000"/>
              </a:lnSpc>
              <a:spcBef>
                <a:spcPts val="0"/>
              </a:spcBef>
              <a:spcAft>
                <a:spcPts val="0"/>
              </a:spcAft>
              <a:buClr>
                <a:srgbClr val="434343"/>
              </a:buClr>
              <a:buSzPts val="480"/>
              <a:buFont typeface="Roboto Condensed Light"/>
              <a:buAutoNum type="arabicPeriod"/>
              <a:defRPr>
                <a:solidFill>
                  <a:srgbClr val="434343"/>
                </a:solidFill>
              </a:defRPr>
            </a:lvl7pPr>
            <a:lvl8pPr marL="3657600" lvl="7" indent="-259079" rtl="0">
              <a:lnSpc>
                <a:spcPct val="115000"/>
              </a:lnSpc>
              <a:spcBef>
                <a:spcPts val="0"/>
              </a:spcBef>
              <a:spcAft>
                <a:spcPts val="0"/>
              </a:spcAft>
              <a:buClr>
                <a:srgbClr val="434343"/>
              </a:buClr>
              <a:buSzPts val="480"/>
              <a:buFont typeface="Roboto Condensed Light"/>
              <a:buAutoNum type="alphaLcPeriod"/>
              <a:defRPr>
                <a:solidFill>
                  <a:srgbClr val="434343"/>
                </a:solidFill>
              </a:defRPr>
            </a:lvl8pPr>
            <a:lvl9pPr marL="4114800" lvl="8" indent="-259079" rtl="0">
              <a:lnSpc>
                <a:spcPct val="115000"/>
              </a:lnSpc>
              <a:spcBef>
                <a:spcPts val="0"/>
              </a:spcBef>
              <a:spcAft>
                <a:spcPts val="0"/>
              </a:spcAft>
              <a:buClr>
                <a:srgbClr val="434343"/>
              </a:buClr>
              <a:buSzPts val="480"/>
              <a:buFont typeface="Roboto Condensed Light"/>
              <a:buAutoNum type="romanLcPeriod"/>
              <a:defRPr>
                <a:solidFill>
                  <a:srgbClr val="434343"/>
                </a:solidFill>
              </a:defRPr>
            </a:lvl9pPr>
          </a:lstStyle>
          <a:p>
            <a:endParaRPr dirty="0"/>
          </a:p>
        </p:txBody>
      </p:sp>
      <p:cxnSp>
        <p:nvCxnSpPr>
          <p:cNvPr id="27" name="Google Shape;27;p4"/>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28" name="Google Shape;28;p4"/>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29" name="Google Shape;29;p4"/>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30" name="Google Shape;30;p4"/>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4" name="Picture 3">
            <a:extLst>
              <a:ext uri="{FF2B5EF4-FFF2-40B4-BE49-F238E27FC236}">
                <a16:creationId xmlns:a16="http://schemas.microsoft.com/office/drawing/2014/main" id="{3E521360-1224-D171-DA38-3D72E8A67AB5}"/>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27819753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preserve="1" userDrawn="1">
  <p:cSld name="Title and two columns">
    <p:spTree>
      <p:nvGrpSpPr>
        <p:cNvPr id="1" name="Shape 31"/>
        <p:cNvGrpSpPr/>
        <p:nvPr/>
      </p:nvGrpSpPr>
      <p:grpSpPr>
        <a:xfrm>
          <a:off x="0" y="0"/>
          <a:ext cx="0" cy="0"/>
          <a:chOff x="0" y="0"/>
          <a:chExt cx="0" cy="0"/>
        </a:xfrm>
      </p:grpSpPr>
      <p:sp>
        <p:nvSpPr>
          <p:cNvPr id="32" name="Google Shape;32;p5"/>
          <p:cNvSpPr txBox="1">
            <a:spLocks noGrp="1"/>
          </p:cNvSpPr>
          <p:nvPr>
            <p:ph type="subTitle" idx="1"/>
          </p:nvPr>
        </p:nvSpPr>
        <p:spPr>
          <a:xfrm>
            <a:off x="720000" y="2606338"/>
            <a:ext cx="1777800" cy="5727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2500"/>
              <a:buFont typeface="Bebas Neue"/>
              <a:buNone/>
              <a:defRPr sz="1800" b="1" i="0">
                <a:solidFill>
                  <a:srgbClr val="004990"/>
                </a:solidFill>
                <a:latin typeface="Garamond" panose="02020404030301010803" pitchFamily="18" charset="0"/>
                <a:ea typeface="Garamond" panose="02020404030301010803" pitchFamily="18" charset="0"/>
                <a:cs typeface="Garamond" panose="02020404030301010803" pitchFamily="18" charset="0"/>
                <a:sym typeface="Fjalla One"/>
              </a:defRPr>
            </a:lvl1pPr>
            <a:lvl2pPr lvl="1" algn="ctr">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2pPr>
            <a:lvl3pPr lvl="2" algn="ctr">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3pPr>
            <a:lvl4pPr lvl="3" algn="ctr">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4pPr>
            <a:lvl5pPr lvl="4" algn="ctr">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5pPr>
            <a:lvl6pPr lvl="5" algn="ctr">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6pPr>
            <a:lvl7pPr lvl="6" algn="ctr">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7pPr>
            <a:lvl8pPr lvl="7" algn="ctr">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8pPr>
            <a:lvl9pPr lvl="8" algn="ctr">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9pPr>
          </a:lstStyle>
          <a:p>
            <a:endParaRPr dirty="0"/>
          </a:p>
        </p:txBody>
      </p:sp>
      <p:sp>
        <p:nvSpPr>
          <p:cNvPr id="33" name="Google Shape;33;p5"/>
          <p:cNvSpPr txBox="1">
            <a:spLocks noGrp="1"/>
          </p:cNvSpPr>
          <p:nvPr>
            <p:ph type="subTitle" idx="2"/>
          </p:nvPr>
        </p:nvSpPr>
        <p:spPr>
          <a:xfrm>
            <a:off x="6646200" y="2606338"/>
            <a:ext cx="1777800" cy="572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Bebas Neue"/>
              <a:buNone/>
              <a:defRPr sz="1800" b="1" i="0">
                <a:solidFill>
                  <a:srgbClr val="004990"/>
                </a:solidFill>
                <a:latin typeface="Garamond" panose="02020404030301010803" pitchFamily="18" charset="0"/>
                <a:ea typeface="Garamond" panose="02020404030301010803" pitchFamily="18" charset="0"/>
                <a:cs typeface="Garamond" panose="02020404030301010803" pitchFamily="18" charset="0"/>
                <a:sym typeface="Fjalla One"/>
              </a:defRPr>
            </a:lvl1pPr>
            <a:lvl2pPr lvl="1" algn="ctr" rtl="0">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2pPr>
            <a:lvl3pPr lvl="2" algn="ctr" rtl="0">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3pPr>
            <a:lvl4pPr lvl="3" algn="ctr" rtl="0">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4pPr>
            <a:lvl5pPr lvl="4" algn="ctr" rtl="0">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5pPr>
            <a:lvl6pPr lvl="5" algn="ctr" rtl="0">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6pPr>
            <a:lvl7pPr lvl="6" algn="ctr" rtl="0">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7pPr>
            <a:lvl8pPr lvl="7" algn="ctr" rtl="0">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8pPr>
            <a:lvl9pPr lvl="8" algn="ctr" rtl="0">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9pPr>
          </a:lstStyle>
          <a:p>
            <a:endParaRPr dirty="0"/>
          </a:p>
        </p:txBody>
      </p:sp>
      <p:sp>
        <p:nvSpPr>
          <p:cNvPr id="34" name="Google Shape;34;p5"/>
          <p:cNvSpPr txBox="1">
            <a:spLocks noGrp="1"/>
          </p:cNvSpPr>
          <p:nvPr>
            <p:ph type="subTitle" idx="3"/>
          </p:nvPr>
        </p:nvSpPr>
        <p:spPr>
          <a:xfrm>
            <a:off x="720000" y="3150025"/>
            <a:ext cx="1777800" cy="713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dirty="0"/>
          </a:p>
        </p:txBody>
      </p:sp>
      <p:sp>
        <p:nvSpPr>
          <p:cNvPr id="35" name="Google Shape;35;p5"/>
          <p:cNvSpPr txBox="1">
            <a:spLocks noGrp="1"/>
          </p:cNvSpPr>
          <p:nvPr>
            <p:ph type="subTitle" idx="4"/>
          </p:nvPr>
        </p:nvSpPr>
        <p:spPr>
          <a:xfrm>
            <a:off x="6646200" y="3150013"/>
            <a:ext cx="1777800" cy="713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dirty="0"/>
          </a:p>
        </p:txBody>
      </p:sp>
      <p:sp>
        <p:nvSpPr>
          <p:cNvPr id="36" name="Google Shape;36;p5"/>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cxnSp>
        <p:nvCxnSpPr>
          <p:cNvPr id="37" name="Google Shape;37;p5"/>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38" name="Google Shape;38;p5"/>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39" name="Google Shape;39;p5"/>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40" name="Google Shape;40;p5"/>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4" name="Picture 3">
            <a:extLst>
              <a:ext uri="{FF2B5EF4-FFF2-40B4-BE49-F238E27FC236}">
                <a16:creationId xmlns:a16="http://schemas.microsoft.com/office/drawing/2014/main" id="{4A117CD4-6029-3C42-EF5E-CF6B3C73568E}"/>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9877908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reserve="1">
  <p:cSld name="Title only">
    <p:spTree>
      <p:nvGrpSpPr>
        <p:cNvPr id="1" name="Shape 41"/>
        <p:cNvGrpSpPr/>
        <p:nvPr/>
      </p:nvGrpSpPr>
      <p:grpSpPr>
        <a:xfrm>
          <a:off x="0" y="0"/>
          <a:ext cx="0" cy="0"/>
          <a:chOff x="0" y="0"/>
          <a:chExt cx="0" cy="0"/>
        </a:xfrm>
      </p:grpSpPr>
      <p:sp>
        <p:nvSpPr>
          <p:cNvPr id="42" name="Google Shape;42;p6"/>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cxnSp>
        <p:nvCxnSpPr>
          <p:cNvPr id="43" name="Google Shape;43;p6"/>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44" name="Google Shape;44;p6"/>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45" name="Google Shape;45;p6"/>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46" name="Google Shape;46;p6"/>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4" name="Picture 3">
            <a:extLst>
              <a:ext uri="{FF2B5EF4-FFF2-40B4-BE49-F238E27FC236}">
                <a16:creationId xmlns:a16="http://schemas.microsoft.com/office/drawing/2014/main" id="{FFF1E92F-D5D5-9CE4-7A9D-52BAE7455FD7}"/>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37719378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reserve="1">
  <p:cSld name="One column text">
    <p:spTree>
      <p:nvGrpSpPr>
        <p:cNvPr id="1" name="Shape 47"/>
        <p:cNvGrpSpPr/>
        <p:nvPr/>
      </p:nvGrpSpPr>
      <p:grpSpPr>
        <a:xfrm>
          <a:off x="0" y="0"/>
          <a:ext cx="0" cy="0"/>
          <a:chOff x="0" y="0"/>
          <a:chExt cx="0" cy="0"/>
        </a:xfrm>
      </p:grpSpPr>
      <p:sp>
        <p:nvSpPr>
          <p:cNvPr id="48" name="Google Shape;48;p7"/>
          <p:cNvSpPr txBox="1">
            <a:spLocks noGrp="1"/>
          </p:cNvSpPr>
          <p:nvPr>
            <p:ph type="body" idx="1"/>
          </p:nvPr>
        </p:nvSpPr>
        <p:spPr>
          <a:xfrm>
            <a:off x="4874300" y="1748970"/>
            <a:ext cx="3544500" cy="3001450"/>
          </a:xfrm>
          <a:prstGeom prst="rect">
            <a:avLst/>
          </a:prstGeom>
        </p:spPr>
        <p:txBody>
          <a:bodyPr spcFirstLastPara="1" wrap="square" lIns="91425" tIns="91425" rIns="91425" bIns="91425" anchor="ctr" anchorCtr="0">
            <a:noAutofit/>
          </a:bodyPr>
          <a:lstStyle>
            <a:lvl1pPr marL="457200" lvl="0" indent="-330200" rtl="0">
              <a:lnSpc>
                <a:spcPct val="100000"/>
              </a:lnSpc>
              <a:spcBef>
                <a:spcPts val="0"/>
              </a:spcBef>
              <a:spcAft>
                <a:spcPts val="0"/>
              </a:spcAft>
              <a:buClr>
                <a:schemeClr val="dk1"/>
              </a:buClr>
              <a:buSzPts val="1600"/>
              <a:buFont typeface="Exo"/>
              <a:buChar char="●"/>
              <a:defRPr sz="1600">
                <a:solidFill>
                  <a:srgbClr val="004990"/>
                </a:solidFill>
              </a:defRPr>
            </a:lvl1pPr>
            <a:lvl2pPr marL="914400" lvl="1" indent="-330200" rtl="0">
              <a:lnSpc>
                <a:spcPct val="115000"/>
              </a:lnSpc>
              <a:spcBef>
                <a:spcPts val="0"/>
              </a:spcBef>
              <a:spcAft>
                <a:spcPts val="0"/>
              </a:spcAft>
              <a:buClr>
                <a:srgbClr val="494949"/>
              </a:buClr>
              <a:buSzPts val="1600"/>
              <a:buFont typeface="Exo"/>
              <a:buChar char="○"/>
              <a:defRPr>
                <a:solidFill>
                  <a:schemeClr val="dk2"/>
                </a:solidFill>
              </a:defRPr>
            </a:lvl2pPr>
            <a:lvl3pPr marL="1371600" lvl="2" indent="-330200" rtl="0">
              <a:lnSpc>
                <a:spcPct val="115000"/>
              </a:lnSpc>
              <a:spcBef>
                <a:spcPts val="0"/>
              </a:spcBef>
              <a:spcAft>
                <a:spcPts val="0"/>
              </a:spcAft>
              <a:buClr>
                <a:srgbClr val="494949"/>
              </a:buClr>
              <a:buSzPts val="1600"/>
              <a:buFont typeface="Exo"/>
              <a:buChar char="■"/>
              <a:defRPr>
                <a:solidFill>
                  <a:schemeClr val="dk2"/>
                </a:solidFill>
              </a:defRPr>
            </a:lvl3pPr>
            <a:lvl4pPr marL="1828800" lvl="3" indent="-330200" rtl="0">
              <a:lnSpc>
                <a:spcPct val="115000"/>
              </a:lnSpc>
              <a:spcBef>
                <a:spcPts val="0"/>
              </a:spcBef>
              <a:spcAft>
                <a:spcPts val="0"/>
              </a:spcAft>
              <a:buClr>
                <a:srgbClr val="494949"/>
              </a:buClr>
              <a:buSzPts val="1600"/>
              <a:buFont typeface="Exo"/>
              <a:buChar char="●"/>
              <a:defRPr>
                <a:solidFill>
                  <a:schemeClr val="dk2"/>
                </a:solidFill>
              </a:defRPr>
            </a:lvl4pPr>
            <a:lvl5pPr marL="2286000" lvl="4" indent="-330200" rtl="0">
              <a:lnSpc>
                <a:spcPct val="115000"/>
              </a:lnSpc>
              <a:spcBef>
                <a:spcPts val="0"/>
              </a:spcBef>
              <a:spcAft>
                <a:spcPts val="0"/>
              </a:spcAft>
              <a:buClr>
                <a:srgbClr val="494949"/>
              </a:buClr>
              <a:buSzPts val="1600"/>
              <a:buFont typeface="Exo"/>
              <a:buChar char="○"/>
              <a:defRPr>
                <a:solidFill>
                  <a:schemeClr val="dk2"/>
                </a:solidFill>
              </a:defRPr>
            </a:lvl5pPr>
            <a:lvl6pPr marL="2743200" lvl="5" indent="-330200" rtl="0">
              <a:lnSpc>
                <a:spcPct val="115000"/>
              </a:lnSpc>
              <a:spcBef>
                <a:spcPts val="0"/>
              </a:spcBef>
              <a:spcAft>
                <a:spcPts val="0"/>
              </a:spcAft>
              <a:buClr>
                <a:srgbClr val="494949"/>
              </a:buClr>
              <a:buSzPts val="1600"/>
              <a:buFont typeface="Exo"/>
              <a:buChar char="■"/>
              <a:defRPr>
                <a:solidFill>
                  <a:schemeClr val="dk2"/>
                </a:solidFill>
              </a:defRPr>
            </a:lvl6pPr>
            <a:lvl7pPr marL="3200400" lvl="6" indent="-330200" rtl="0">
              <a:lnSpc>
                <a:spcPct val="115000"/>
              </a:lnSpc>
              <a:spcBef>
                <a:spcPts val="0"/>
              </a:spcBef>
              <a:spcAft>
                <a:spcPts val="0"/>
              </a:spcAft>
              <a:buClr>
                <a:srgbClr val="494949"/>
              </a:buClr>
              <a:buSzPts val="1600"/>
              <a:buFont typeface="Exo"/>
              <a:buChar char="●"/>
              <a:defRPr>
                <a:solidFill>
                  <a:schemeClr val="dk2"/>
                </a:solidFill>
              </a:defRPr>
            </a:lvl7pPr>
            <a:lvl8pPr marL="3657600" lvl="7" indent="-330200" rtl="0">
              <a:lnSpc>
                <a:spcPct val="115000"/>
              </a:lnSpc>
              <a:spcBef>
                <a:spcPts val="0"/>
              </a:spcBef>
              <a:spcAft>
                <a:spcPts val="0"/>
              </a:spcAft>
              <a:buClr>
                <a:srgbClr val="494949"/>
              </a:buClr>
              <a:buSzPts val="1600"/>
              <a:buFont typeface="Exo"/>
              <a:buChar char="○"/>
              <a:defRPr>
                <a:solidFill>
                  <a:schemeClr val="dk2"/>
                </a:solidFill>
              </a:defRPr>
            </a:lvl8pPr>
            <a:lvl9pPr marL="4114800" lvl="8" indent="-330200" rtl="0">
              <a:lnSpc>
                <a:spcPct val="115000"/>
              </a:lnSpc>
              <a:spcBef>
                <a:spcPts val="0"/>
              </a:spcBef>
              <a:spcAft>
                <a:spcPts val="0"/>
              </a:spcAft>
              <a:buClr>
                <a:srgbClr val="494949"/>
              </a:buClr>
              <a:buSzPts val="1600"/>
              <a:buFont typeface="Exo"/>
              <a:buChar char="■"/>
              <a:defRPr>
                <a:solidFill>
                  <a:schemeClr val="dk2"/>
                </a:solidFill>
              </a:defRPr>
            </a:lvl9pPr>
          </a:lstStyle>
          <a:p>
            <a:endParaRPr dirty="0"/>
          </a:p>
        </p:txBody>
      </p:sp>
      <p:sp>
        <p:nvSpPr>
          <p:cNvPr id="49" name="Google Shape;49;p7"/>
          <p:cNvSpPr txBox="1">
            <a:spLocks noGrp="1"/>
          </p:cNvSpPr>
          <p:nvPr>
            <p:ph type="title"/>
          </p:nvPr>
        </p:nvSpPr>
        <p:spPr>
          <a:xfrm>
            <a:off x="4874299" y="531771"/>
            <a:ext cx="3544493" cy="8565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800"/>
              <a:buFont typeface="Ramabhadra"/>
              <a:buNone/>
              <a:defRPr/>
            </a:lvl1pPr>
            <a:lvl2pPr lvl="1" algn="ctr" rtl="0">
              <a:spcBef>
                <a:spcPts val="0"/>
              </a:spcBef>
              <a:spcAft>
                <a:spcPts val="0"/>
              </a:spcAft>
              <a:buSzPts val="2800"/>
              <a:buFont typeface="Ramabhadra"/>
              <a:buNone/>
              <a:defRPr sz="2800" b="1">
                <a:latin typeface="Ramabhadra"/>
                <a:ea typeface="Ramabhadra"/>
                <a:cs typeface="Ramabhadra"/>
                <a:sym typeface="Ramabhadra"/>
              </a:defRPr>
            </a:lvl2pPr>
            <a:lvl3pPr lvl="2" algn="ctr" rtl="0">
              <a:spcBef>
                <a:spcPts val="0"/>
              </a:spcBef>
              <a:spcAft>
                <a:spcPts val="0"/>
              </a:spcAft>
              <a:buSzPts val="2800"/>
              <a:buFont typeface="Ramabhadra"/>
              <a:buNone/>
              <a:defRPr sz="2800" b="1">
                <a:latin typeface="Ramabhadra"/>
                <a:ea typeface="Ramabhadra"/>
                <a:cs typeface="Ramabhadra"/>
                <a:sym typeface="Ramabhadra"/>
              </a:defRPr>
            </a:lvl3pPr>
            <a:lvl4pPr lvl="3" algn="ctr" rtl="0">
              <a:spcBef>
                <a:spcPts val="0"/>
              </a:spcBef>
              <a:spcAft>
                <a:spcPts val="0"/>
              </a:spcAft>
              <a:buSzPts val="2800"/>
              <a:buFont typeface="Ramabhadra"/>
              <a:buNone/>
              <a:defRPr sz="2800" b="1">
                <a:latin typeface="Ramabhadra"/>
                <a:ea typeface="Ramabhadra"/>
                <a:cs typeface="Ramabhadra"/>
                <a:sym typeface="Ramabhadra"/>
              </a:defRPr>
            </a:lvl4pPr>
            <a:lvl5pPr lvl="4" algn="ctr" rtl="0">
              <a:spcBef>
                <a:spcPts val="0"/>
              </a:spcBef>
              <a:spcAft>
                <a:spcPts val="0"/>
              </a:spcAft>
              <a:buSzPts val="2800"/>
              <a:buFont typeface="Ramabhadra"/>
              <a:buNone/>
              <a:defRPr sz="2800" b="1">
                <a:latin typeface="Ramabhadra"/>
                <a:ea typeface="Ramabhadra"/>
                <a:cs typeface="Ramabhadra"/>
                <a:sym typeface="Ramabhadra"/>
              </a:defRPr>
            </a:lvl5pPr>
            <a:lvl6pPr lvl="5" algn="ctr" rtl="0">
              <a:spcBef>
                <a:spcPts val="0"/>
              </a:spcBef>
              <a:spcAft>
                <a:spcPts val="0"/>
              </a:spcAft>
              <a:buSzPts val="2800"/>
              <a:buFont typeface="Ramabhadra"/>
              <a:buNone/>
              <a:defRPr sz="2800" b="1">
                <a:latin typeface="Ramabhadra"/>
                <a:ea typeface="Ramabhadra"/>
                <a:cs typeface="Ramabhadra"/>
                <a:sym typeface="Ramabhadra"/>
              </a:defRPr>
            </a:lvl6pPr>
            <a:lvl7pPr lvl="6" algn="ctr" rtl="0">
              <a:spcBef>
                <a:spcPts val="0"/>
              </a:spcBef>
              <a:spcAft>
                <a:spcPts val="0"/>
              </a:spcAft>
              <a:buSzPts val="2800"/>
              <a:buFont typeface="Ramabhadra"/>
              <a:buNone/>
              <a:defRPr sz="2800" b="1">
                <a:latin typeface="Ramabhadra"/>
                <a:ea typeface="Ramabhadra"/>
                <a:cs typeface="Ramabhadra"/>
                <a:sym typeface="Ramabhadra"/>
              </a:defRPr>
            </a:lvl7pPr>
            <a:lvl8pPr lvl="7" algn="ctr" rtl="0">
              <a:spcBef>
                <a:spcPts val="0"/>
              </a:spcBef>
              <a:spcAft>
                <a:spcPts val="0"/>
              </a:spcAft>
              <a:buSzPts val="2800"/>
              <a:buFont typeface="Ramabhadra"/>
              <a:buNone/>
              <a:defRPr sz="2800" b="1">
                <a:latin typeface="Ramabhadra"/>
                <a:ea typeface="Ramabhadra"/>
                <a:cs typeface="Ramabhadra"/>
                <a:sym typeface="Ramabhadra"/>
              </a:defRPr>
            </a:lvl8pPr>
            <a:lvl9pPr lvl="8" algn="ctr" rtl="0">
              <a:spcBef>
                <a:spcPts val="0"/>
              </a:spcBef>
              <a:spcAft>
                <a:spcPts val="0"/>
              </a:spcAft>
              <a:buSzPts val="2800"/>
              <a:buFont typeface="Ramabhadra"/>
              <a:buNone/>
              <a:defRPr sz="2800" b="1">
                <a:latin typeface="Ramabhadra"/>
                <a:ea typeface="Ramabhadra"/>
                <a:cs typeface="Ramabhadra"/>
                <a:sym typeface="Ramabhadra"/>
              </a:defRPr>
            </a:lvl9pPr>
          </a:lstStyle>
          <a:p>
            <a:endParaRPr dirty="0"/>
          </a:p>
        </p:txBody>
      </p:sp>
      <p:cxnSp>
        <p:nvCxnSpPr>
          <p:cNvPr id="50" name="Google Shape;50;p7"/>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51" name="Google Shape;51;p7"/>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52" name="Google Shape;52;p7"/>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53" name="Google Shape;53;p7"/>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sp>
        <p:nvSpPr>
          <p:cNvPr id="54" name="Google Shape;54;p7"/>
          <p:cNvSpPr txBox="1">
            <a:spLocks noGrp="1"/>
          </p:cNvSpPr>
          <p:nvPr>
            <p:ph type="subTitle" idx="2"/>
          </p:nvPr>
        </p:nvSpPr>
        <p:spPr>
          <a:xfrm>
            <a:off x="4874306" y="1410248"/>
            <a:ext cx="3544493" cy="316745"/>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200"/>
              <a:buFont typeface="Fjalla One"/>
              <a:buNone/>
              <a:defRPr sz="1600" b="1">
                <a:latin typeface="Garamond" panose="02020404030301010803" pitchFamily="18" charset="0"/>
                <a:ea typeface="Garamond" panose="02020404030301010803" pitchFamily="18" charset="0"/>
                <a:cs typeface="Garamond" panose="02020404030301010803" pitchFamily="18" charset="0"/>
                <a:sym typeface="Fjalla One"/>
              </a:defRPr>
            </a:lvl1pPr>
            <a:lvl2pPr lvl="1" rtl="0">
              <a:spcBef>
                <a:spcPts val="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2pPr>
            <a:lvl3pPr lvl="2"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3pPr>
            <a:lvl4pPr lvl="3"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4pPr>
            <a:lvl5pPr lvl="4"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5pPr>
            <a:lvl6pPr lvl="5"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6pPr>
            <a:lvl7pPr lvl="6"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7pPr>
            <a:lvl8pPr lvl="7"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8pPr>
            <a:lvl9pPr lvl="8" rtl="0">
              <a:spcBef>
                <a:spcPts val="1600"/>
              </a:spcBef>
              <a:spcAft>
                <a:spcPts val="1600"/>
              </a:spcAft>
              <a:buClr>
                <a:schemeClr val="dk1"/>
              </a:buClr>
              <a:buSzPts val="2200"/>
              <a:buFont typeface="Fjalla One"/>
              <a:buNone/>
              <a:defRPr sz="2200" b="1" i="1">
                <a:solidFill>
                  <a:schemeClr val="dk1"/>
                </a:solidFill>
                <a:latin typeface="Fjalla One"/>
                <a:ea typeface="Fjalla One"/>
                <a:cs typeface="Fjalla One"/>
                <a:sym typeface="Fjalla One"/>
              </a:defRPr>
            </a:lvl9pPr>
          </a:lstStyle>
          <a:p>
            <a:endParaRPr dirty="0"/>
          </a:p>
        </p:txBody>
      </p:sp>
      <p:pic>
        <p:nvPicPr>
          <p:cNvPr id="4" name="Picture 3">
            <a:extLst>
              <a:ext uri="{FF2B5EF4-FFF2-40B4-BE49-F238E27FC236}">
                <a16:creationId xmlns:a16="http://schemas.microsoft.com/office/drawing/2014/main" id="{4C7E685F-49E0-C6AA-665E-E349B0BF1BAB}"/>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22422842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reserve="1">
  <p:cSld name="Main point">
    <p:spTree>
      <p:nvGrpSpPr>
        <p:cNvPr id="1" name="Shape 55"/>
        <p:cNvGrpSpPr/>
        <p:nvPr/>
      </p:nvGrpSpPr>
      <p:grpSpPr>
        <a:xfrm>
          <a:off x="0" y="0"/>
          <a:ext cx="0" cy="0"/>
          <a:chOff x="0" y="0"/>
          <a:chExt cx="0" cy="0"/>
        </a:xfrm>
      </p:grpSpPr>
      <p:sp>
        <p:nvSpPr>
          <p:cNvPr id="56" name="Google Shape;56;p8"/>
          <p:cNvSpPr txBox="1">
            <a:spLocks noGrp="1"/>
          </p:cNvSpPr>
          <p:nvPr>
            <p:ph type="title"/>
          </p:nvPr>
        </p:nvSpPr>
        <p:spPr>
          <a:xfrm>
            <a:off x="1388100" y="1175100"/>
            <a:ext cx="6367800" cy="27933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10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cxnSp>
        <p:nvCxnSpPr>
          <p:cNvPr id="57" name="Google Shape;57;p8"/>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58" name="Google Shape;58;p8"/>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59" name="Google Shape;59;p8"/>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60" name="Google Shape;60;p8"/>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2115265A-DC8D-E255-B34B-F5E736ED7143}"/>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41125005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reserve="1">
  <p:cSld name="Section title and description">
    <p:spTree>
      <p:nvGrpSpPr>
        <p:cNvPr id="1" name="Shape 61"/>
        <p:cNvGrpSpPr/>
        <p:nvPr/>
      </p:nvGrpSpPr>
      <p:grpSpPr>
        <a:xfrm>
          <a:off x="0" y="0"/>
          <a:ext cx="0" cy="0"/>
          <a:chOff x="0" y="0"/>
          <a:chExt cx="0" cy="0"/>
        </a:xfrm>
      </p:grpSpPr>
      <p:sp>
        <p:nvSpPr>
          <p:cNvPr id="62" name="Google Shape;62;p9"/>
          <p:cNvSpPr txBox="1">
            <a:spLocks noGrp="1"/>
          </p:cNvSpPr>
          <p:nvPr>
            <p:ph type="title"/>
          </p:nvPr>
        </p:nvSpPr>
        <p:spPr>
          <a:xfrm>
            <a:off x="715100" y="881200"/>
            <a:ext cx="2439300" cy="1168500"/>
          </a:xfrm>
          <a:prstGeom prst="rect">
            <a:avLst/>
          </a:prstGeom>
        </p:spPr>
        <p:txBody>
          <a:bodyPr spcFirstLastPara="1" wrap="square" lIns="91425" tIns="91425" rIns="91425" bIns="91425" anchor="ctr" anchorCtr="0">
            <a:noAutofit/>
          </a:bodyPr>
          <a:lstStyle>
            <a:lvl1pPr lvl="0" algn="l" rtl="0">
              <a:lnSpc>
                <a:spcPct val="100000"/>
              </a:lnSpc>
              <a:spcBef>
                <a:spcPts val="0"/>
              </a:spcBef>
              <a:spcAft>
                <a:spcPts val="0"/>
              </a:spcAft>
              <a:buClr>
                <a:schemeClr val="accent3"/>
              </a:buClr>
              <a:buSzPts val="4000"/>
              <a:buNone/>
              <a:defRPr sz="4000" b="1"/>
            </a:lvl1pPr>
            <a:lvl2pPr lvl="1" algn="l" rtl="0">
              <a:lnSpc>
                <a:spcPct val="100000"/>
              </a:lnSpc>
              <a:spcBef>
                <a:spcPts val="0"/>
              </a:spcBef>
              <a:spcAft>
                <a:spcPts val="0"/>
              </a:spcAft>
              <a:buClr>
                <a:schemeClr val="accent3"/>
              </a:buClr>
              <a:buSzPts val="4000"/>
              <a:buNone/>
              <a:defRPr sz="4000">
                <a:solidFill>
                  <a:schemeClr val="accent3"/>
                </a:solidFill>
              </a:defRPr>
            </a:lvl2pPr>
            <a:lvl3pPr lvl="2" algn="l" rtl="0">
              <a:lnSpc>
                <a:spcPct val="100000"/>
              </a:lnSpc>
              <a:spcBef>
                <a:spcPts val="0"/>
              </a:spcBef>
              <a:spcAft>
                <a:spcPts val="0"/>
              </a:spcAft>
              <a:buClr>
                <a:schemeClr val="accent3"/>
              </a:buClr>
              <a:buSzPts val="4000"/>
              <a:buNone/>
              <a:defRPr sz="4000">
                <a:solidFill>
                  <a:schemeClr val="accent3"/>
                </a:solidFill>
              </a:defRPr>
            </a:lvl3pPr>
            <a:lvl4pPr lvl="3" algn="l" rtl="0">
              <a:lnSpc>
                <a:spcPct val="100000"/>
              </a:lnSpc>
              <a:spcBef>
                <a:spcPts val="0"/>
              </a:spcBef>
              <a:spcAft>
                <a:spcPts val="0"/>
              </a:spcAft>
              <a:buClr>
                <a:schemeClr val="accent3"/>
              </a:buClr>
              <a:buSzPts val="4000"/>
              <a:buNone/>
              <a:defRPr sz="4000">
                <a:solidFill>
                  <a:schemeClr val="accent3"/>
                </a:solidFill>
              </a:defRPr>
            </a:lvl4pPr>
            <a:lvl5pPr lvl="4" algn="l" rtl="0">
              <a:lnSpc>
                <a:spcPct val="100000"/>
              </a:lnSpc>
              <a:spcBef>
                <a:spcPts val="0"/>
              </a:spcBef>
              <a:spcAft>
                <a:spcPts val="0"/>
              </a:spcAft>
              <a:buClr>
                <a:schemeClr val="accent3"/>
              </a:buClr>
              <a:buSzPts val="4000"/>
              <a:buNone/>
              <a:defRPr sz="4000">
                <a:solidFill>
                  <a:schemeClr val="accent3"/>
                </a:solidFill>
              </a:defRPr>
            </a:lvl5pPr>
            <a:lvl6pPr lvl="5" algn="l" rtl="0">
              <a:lnSpc>
                <a:spcPct val="100000"/>
              </a:lnSpc>
              <a:spcBef>
                <a:spcPts val="0"/>
              </a:spcBef>
              <a:spcAft>
                <a:spcPts val="0"/>
              </a:spcAft>
              <a:buClr>
                <a:schemeClr val="accent3"/>
              </a:buClr>
              <a:buSzPts val="4000"/>
              <a:buNone/>
              <a:defRPr sz="4000">
                <a:solidFill>
                  <a:schemeClr val="accent3"/>
                </a:solidFill>
              </a:defRPr>
            </a:lvl6pPr>
            <a:lvl7pPr lvl="6" algn="l" rtl="0">
              <a:lnSpc>
                <a:spcPct val="100000"/>
              </a:lnSpc>
              <a:spcBef>
                <a:spcPts val="0"/>
              </a:spcBef>
              <a:spcAft>
                <a:spcPts val="0"/>
              </a:spcAft>
              <a:buClr>
                <a:schemeClr val="accent3"/>
              </a:buClr>
              <a:buSzPts val="4000"/>
              <a:buNone/>
              <a:defRPr sz="4000">
                <a:solidFill>
                  <a:schemeClr val="accent3"/>
                </a:solidFill>
              </a:defRPr>
            </a:lvl7pPr>
            <a:lvl8pPr lvl="7" algn="l" rtl="0">
              <a:lnSpc>
                <a:spcPct val="100000"/>
              </a:lnSpc>
              <a:spcBef>
                <a:spcPts val="0"/>
              </a:spcBef>
              <a:spcAft>
                <a:spcPts val="0"/>
              </a:spcAft>
              <a:buClr>
                <a:schemeClr val="accent3"/>
              </a:buClr>
              <a:buSzPts val="4000"/>
              <a:buNone/>
              <a:defRPr sz="4000">
                <a:solidFill>
                  <a:schemeClr val="accent3"/>
                </a:solidFill>
              </a:defRPr>
            </a:lvl8pPr>
            <a:lvl9pPr lvl="8" algn="l" rtl="0">
              <a:lnSpc>
                <a:spcPct val="100000"/>
              </a:lnSpc>
              <a:spcBef>
                <a:spcPts val="0"/>
              </a:spcBef>
              <a:spcAft>
                <a:spcPts val="0"/>
              </a:spcAft>
              <a:buClr>
                <a:schemeClr val="accent3"/>
              </a:buClr>
              <a:buSzPts val="4000"/>
              <a:buNone/>
              <a:defRPr sz="4000">
                <a:solidFill>
                  <a:schemeClr val="accent3"/>
                </a:solidFill>
              </a:defRPr>
            </a:lvl9pPr>
          </a:lstStyle>
          <a:p>
            <a:endParaRPr/>
          </a:p>
        </p:txBody>
      </p:sp>
      <p:sp>
        <p:nvSpPr>
          <p:cNvPr id="63" name="Google Shape;63;p9"/>
          <p:cNvSpPr txBox="1">
            <a:spLocks noGrp="1"/>
          </p:cNvSpPr>
          <p:nvPr>
            <p:ph type="subTitle" idx="1"/>
          </p:nvPr>
        </p:nvSpPr>
        <p:spPr>
          <a:xfrm>
            <a:off x="715100" y="2099700"/>
            <a:ext cx="2439300" cy="2036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800"/>
              <a:buNone/>
              <a:defRPr sz="1800"/>
            </a:lvl1pPr>
            <a:lvl2pPr lvl="1" rtl="0">
              <a:lnSpc>
                <a:spcPct val="100000"/>
              </a:lnSpc>
              <a:spcBef>
                <a:spcPts val="0"/>
              </a:spcBef>
              <a:spcAft>
                <a:spcPts val="0"/>
              </a:spcAft>
              <a:buSzPts val="1800"/>
              <a:buNone/>
              <a:defRPr sz="1800"/>
            </a:lvl2pPr>
            <a:lvl3pPr lvl="2" rtl="0">
              <a:lnSpc>
                <a:spcPct val="100000"/>
              </a:lnSpc>
              <a:spcBef>
                <a:spcPts val="1600"/>
              </a:spcBef>
              <a:spcAft>
                <a:spcPts val="0"/>
              </a:spcAft>
              <a:buSzPts val="1800"/>
              <a:buNone/>
              <a:defRPr sz="1800"/>
            </a:lvl3pPr>
            <a:lvl4pPr lvl="3" rtl="0">
              <a:lnSpc>
                <a:spcPct val="100000"/>
              </a:lnSpc>
              <a:spcBef>
                <a:spcPts val="1600"/>
              </a:spcBef>
              <a:spcAft>
                <a:spcPts val="0"/>
              </a:spcAft>
              <a:buSzPts val="1800"/>
              <a:buNone/>
              <a:defRPr sz="1800"/>
            </a:lvl4pPr>
            <a:lvl5pPr lvl="4" rtl="0">
              <a:lnSpc>
                <a:spcPct val="100000"/>
              </a:lnSpc>
              <a:spcBef>
                <a:spcPts val="1600"/>
              </a:spcBef>
              <a:spcAft>
                <a:spcPts val="0"/>
              </a:spcAft>
              <a:buSzPts val="1800"/>
              <a:buNone/>
              <a:defRPr sz="1800"/>
            </a:lvl5pPr>
            <a:lvl6pPr lvl="5" rtl="0">
              <a:lnSpc>
                <a:spcPct val="100000"/>
              </a:lnSpc>
              <a:spcBef>
                <a:spcPts val="1600"/>
              </a:spcBef>
              <a:spcAft>
                <a:spcPts val="0"/>
              </a:spcAft>
              <a:buSzPts val="1800"/>
              <a:buNone/>
              <a:defRPr sz="1800"/>
            </a:lvl6pPr>
            <a:lvl7pPr lvl="6" rtl="0">
              <a:lnSpc>
                <a:spcPct val="100000"/>
              </a:lnSpc>
              <a:spcBef>
                <a:spcPts val="1600"/>
              </a:spcBef>
              <a:spcAft>
                <a:spcPts val="0"/>
              </a:spcAft>
              <a:buSzPts val="1800"/>
              <a:buNone/>
              <a:defRPr sz="1800"/>
            </a:lvl7pPr>
            <a:lvl8pPr lvl="7" rtl="0">
              <a:lnSpc>
                <a:spcPct val="100000"/>
              </a:lnSpc>
              <a:spcBef>
                <a:spcPts val="1600"/>
              </a:spcBef>
              <a:spcAft>
                <a:spcPts val="0"/>
              </a:spcAft>
              <a:buSzPts val="1800"/>
              <a:buNone/>
              <a:defRPr sz="1800"/>
            </a:lvl8pPr>
            <a:lvl9pPr lvl="8" rtl="0">
              <a:lnSpc>
                <a:spcPct val="100000"/>
              </a:lnSpc>
              <a:spcBef>
                <a:spcPts val="1600"/>
              </a:spcBef>
              <a:spcAft>
                <a:spcPts val="1600"/>
              </a:spcAft>
              <a:buSzPts val="1800"/>
              <a:buNone/>
              <a:defRPr sz="1800"/>
            </a:lvl9pPr>
          </a:lstStyle>
          <a:p>
            <a:endParaRPr/>
          </a:p>
        </p:txBody>
      </p:sp>
      <p:cxnSp>
        <p:nvCxnSpPr>
          <p:cNvPr id="64" name="Google Shape;64;p9"/>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65" name="Google Shape;65;p9"/>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66" name="Google Shape;66;p9"/>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67" name="Google Shape;67;p9"/>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D4F62FA2-2501-CA3E-EED2-1281D40B9292}"/>
              </a:ext>
            </a:extLst>
          </p:cNvPr>
          <p:cNvPicPr>
            <a:picLocks noChangeAspect="1"/>
          </p:cNvPicPr>
          <p:nvPr userDrawn="1"/>
        </p:nvPicPr>
        <p:blipFill>
          <a:blip r:embed="rId2"/>
          <a:srcRect/>
          <a:stretch/>
        </p:blipFill>
        <p:spPr>
          <a:xfrm>
            <a:off x="7306965" y="4141099"/>
            <a:ext cx="1716116" cy="623309"/>
          </a:xfrm>
          <a:prstGeom prst="rect">
            <a:avLst/>
          </a:prstGeom>
          <a:noFill/>
        </p:spPr>
      </p:pic>
    </p:spTree>
    <p:extLst>
      <p:ext uri="{BB962C8B-B14F-4D97-AF65-F5344CB8AC3E}">
        <p14:creationId xmlns:p14="http://schemas.microsoft.com/office/powerpoint/2010/main" val="10499935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reserve="1">
  <p:cSld name="Caption">
    <p:spTree>
      <p:nvGrpSpPr>
        <p:cNvPr id="1" name="Shape 68"/>
        <p:cNvGrpSpPr/>
        <p:nvPr/>
      </p:nvGrpSpPr>
      <p:grpSpPr>
        <a:xfrm>
          <a:off x="0" y="0"/>
          <a:ext cx="0" cy="0"/>
          <a:chOff x="0" y="0"/>
          <a:chExt cx="0" cy="0"/>
        </a:xfrm>
      </p:grpSpPr>
      <p:sp>
        <p:nvSpPr>
          <p:cNvPr id="69" name="Google Shape;69;p10"/>
          <p:cNvSpPr txBox="1">
            <a:spLocks noGrp="1"/>
          </p:cNvSpPr>
          <p:nvPr>
            <p:ph type="title"/>
          </p:nvPr>
        </p:nvSpPr>
        <p:spPr>
          <a:xfrm>
            <a:off x="4461100" y="3583400"/>
            <a:ext cx="3967800" cy="10251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dirty="0"/>
          </a:p>
        </p:txBody>
      </p:sp>
    </p:spTree>
    <p:extLst>
      <p:ext uri="{BB962C8B-B14F-4D97-AF65-F5344CB8AC3E}">
        <p14:creationId xmlns:p14="http://schemas.microsoft.com/office/powerpoint/2010/main" val="30177188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a:blip r:embed="rId27">
            <a:alphaModFix/>
          </a:blip>
          <a:stretch>
            <a:fillRect/>
          </a:stretch>
        </a:blipFill>
        <a:effectLst/>
      </p:bgPr>
    </p:bg>
    <p:spTree>
      <p:nvGrpSpPr>
        <p:cNvPr id="1" name="Shape 5"/>
        <p:cNvGrpSpPr/>
        <p:nvPr/>
      </p:nvGrpSpPr>
      <p:grpSpPr>
        <a:xfrm>
          <a:off x="0" y="0"/>
          <a:ext cx="0" cy="0"/>
          <a:chOff x="0" y="0"/>
          <a:chExt cx="0" cy="0"/>
        </a:xfrm>
      </p:grpSpPr>
      <p:sp>
        <p:nvSpPr>
          <p:cNvPr id="2" name="Title Placeholder 1">
            <a:extLst>
              <a:ext uri="{FF2B5EF4-FFF2-40B4-BE49-F238E27FC236}">
                <a16:creationId xmlns:a16="http://schemas.microsoft.com/office/drawing/2014/main" id="{F4B65244-CA02-6299-6AD1-1C1249C9F811}"/>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4988860B-F020-BC20-0121-AA7470A48202}"/>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 1</a:t>
            </a:r>
          </a:p>
        </p:txBody>
      </p:sp>
    </p:spTree>
    <p:extLst>
      <p:ext uri="{BB962C8B-B14F-4D97-AF65-F5344CB8AC3E}">
        <p14:creationId xmlns:p14="http://schemas.microsoft.com/office/powerpoint/2010/main" val="3824295893"/>
      </p:ext>
    </p:extLst>
  </p:cSld>
  <p:clrMap bg1="lt1" tx1="dk1" bg2="dk2"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 id="2147483692" r:id="rId17"/>
    <p:sldLayoutId id="2147483693" r:id="rId18"/>
    <p:sldLayoutId id="2147483694" r:id="rId19"/>
    <p:sldLayoutId id="2147483695" r:id="rId20"/>
    <p:sldLayoutId id="2147483696" r:id="rId21"/>
    <p:sldLayoutId id="2147483697" r:id="rId22"/>
    <p:sldLayoutId id="2147483698" r:id="rId23"/>
    <p:sldLayoutId id="2147483699" r:id="rId24"/>
    <p:sldLayoutId id="2147483700" r:id="rId2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3200" b="1" i="0" u="none" strike="noStrike" cap="none">
          <a:solidFill>
            <a:srgbClr val="004990"/>
          </a:solidFill>
          <a:latin typeface="Garamond" panose="02020404030301010803" pitchFamily="18" charset="0"/>
          <a:ea typeface="Garamond" panose="02020404030301010803" pitchFamily="18"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00" b="0" i="0" u="none" strike="noStrike" cap="none">
          <a:solidFill>
            <a:srgbClr val="004990"/>
          </a:solidFill>
          <a:latin typeface="Garamond" panose="02020404030301010803" pitchFamily="18" charset="0"/>
          <a:ea typeface="Garamond" panose="02020404030301010803" pitchFamily="18" charset="0"/>
          <a:cs typeface="Arial"/>
          <a:sym typeface="Arial"/>
        </a:defRPr>
      </a:lvl1pPr>
      <a:lvl2pPr marR="0" lvl="1" algn="l" rtl="0">
        <a:lnSpc>
          <a:spcPct val="100000"/>
        </a:lnSpc>
        <a:spcBef>
          <a:spcPts val="0"/>
        </a:spcBef>
        <a:spcAft>
          <a:spcPts val="0"/>
        </a:spcAft>
        <a:buClr>
          <a:srgbClr val="000000"/>
        </a:buClr>
        <a:buFont typeface="Arial"/>
        <a:defRPr sz="1800" b="0" i="0" u="none" strike="noStrike" cap="none">
          <a:solidFill>
            <a:srgbClr val="004990"/>
          </a:solidFill>
          <a:latin typeface="Garamond" panose="02020404030301010803" pitchFamily="18" charset="0"/>
          <a:ea typeface="Garamond" panose="02020404030301010803" pitchFamily="18" charset="0"/>
          <a:cs typeface="Arial"/>
          <a:sym typeface="Arial"/>
        </a:defRPr>
      </a:lvl2pPr>
      <a:lvl3pPr marR="0" lvl="2" algn="l" rtl="0">
        <a:lnSpc>
          <a:spcPct val="100000"/>
        </a:lnSpc>
        <a:spcBef>
          <a:spcPts val="0"/>
        </a:spcBef>
        <a:spcAft>
          <a:spcPts val="0"/>
        </a:spcAft>
        <a:buClr>
          <a:srgbClr val="000000"/>
        </a:buClr>
        <a:buFont typeface="Arial"/>
        <a:defRPr sz="1800" b="0" i="0" u="none" strike="noStrike" cap="none">
          <a:solidFill>
            <a:srgbClr val="004990"/>
          </a:solidFill>
          <a:latin typeface="Garamond" panose="02020404030301010803" pitchFamily="18" charset="0"/>
          <a:ea typeface="Garamond" panose="02020404030301010803" pitchFamily="18" charset="0"/>
          <a:cs typeface="Arial"/>
          <a:sym typeface="Arial"/>
        </a:defRPr>
      </a:lvl3pPr>
      <a:lvl4pPr marR="0" lvl="3" algn="l" rtl="0">
        <a:lnSpc>
          <a:spcPct val="100000"/>
        </a:lnSpc>
        <a:spcBef>
          <a:spcPts val="0"/>
        </a:spcBef>
        <a:spcAft>
          <a:spcPts val="0"/>
        </a:spcAft>
        <a:buClr>
          <a:srgbClr val="000000"/>
        </a:buClr>
        <a:buFont typeface="Arial"/>
        <a:defRPr sz="1800" b="0" i="0" u="none" strike="noStrike" cap="none">
          <a:solidFill>
            <a:srgbClr val="004990"/>
          </a:solidFill>
          <a:latin typeface="Garamond" panose="02020404030301010803" pitchFamily="18" charset="0"/>
          <a:ea typeface="Garamond" panose="02020404030301010803" pitchFamily="18" charset="0"/>
          <a:cs typeface="Arial"/>
          <a:sym typeface="Arial"/>
        </a:defRPr>
      </a:lvl4pPr>
      <a:lvl5pPr marR="0" lvl="4" algn="l" rtl="0">
        <a:lnSpc>
          <a:spcPct val="100000"/>
        </a:lnSpc>
        <a:spcBef>
          <a:spcPts val="0"/>
        </a:spcBef>
        <a:spcAft>
          <a:spcPts val="0"/>
        </a:spcAft>
        <a:buClr>
          <a:srgbClr val="000000"/>
        </a:buClr>
        <a:buFont typeface="Arial"/>
        <a:defRPr lang="en-US" sz="1800" b="0" i="0" u="none" strike="noStrike" cap="none" dirty="0" smtClean="0">
          <a:solidFill>
            <a:srgbClr val="004990"/>
          </a:solidFill>
          <a:latin typeface="Garamond" panose="02020404030301010803" pitchFamily="18" charset="0"/>
          <a:ea typeface="Garamond" panose="02020404030301010803" pitchFamily="18" charset="0"/>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5.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pic>
        <p:nvPicPr>
          <p:cNvPr id="4" name="Picture 3">
            <a:extLst>
              <a:ext uri="{FF2B5EF4-FFF2-40B4-BE49-F238E27FC236}">
                <a16:creationId xmlns:a16="http://schemas.microsoft.com/office/drawing/2014/main" id="{43F05BA7-89D8-144F-95CC-CCE6D0BE7786}"/>
              </a:ext>
            </a:extLst>
          </p:cNvPr>
          <p:cNvPicPr>
            <a:picLocks noChangeAspect="1"/>
          </p:cNvPicPr>
          <p:nvPr/>
        </p:nvPicPr>
        <p:blipFill>
          <a:blip r:embed="rId3"/>
          <a:srcRect/>
          <a:stretch/>
        </p:blipFill>
        <p:spPr>
          <a:xfrm>
            <a:off x="1107281" y="1313331"/>
            <a:ext cx="6929437" cy="2516837"/>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28"/>
          <p:cNvSpPr txBox="1">
            <a:spLocks noGrp="1"/>
          </p:cNvSpPr>
          <p:nvPr>
            <p:ph type="ctrTitle"/>
          </p:nvPr>
        </p:nvSpPr>
        <p:spPr>
          <a:xfrm>
            <a:off x="387409" y="3738880"/>
            <a:ext cx="8369182" cy="516082"/>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000" dirty="0"/>
              <a:t>High Standards Philosophy</a:t>
            </a:r>
            <a:endParaRPr sz="4000" dirty="0"/>
          </a:p>
        </p:txBody>
      </p:sp>
      <p:pic>
        <p:nvPicPr>
          <p:cNvPr id="2" name="Picture 1" descr="Text&#10;&#10;Description automatically generated">
            <a:extLst>
              <a:ext uri="{FF2B5EF4-FFF2-40B4-BE49-F238E27FC236}">
                <a16:creationId xmlns:a16="http://schemas.microsoft.com/office/drawing/2014/main" id="{23C7505D-C06D-8E67-EDAE-5F2DF3125CC5}"/>
              </a:ext>
            </a:extLst>
          </p:cNvPr>
          <p:cNvPicPr>
            <a:picLocks noChangeAspect="1"/>
          </p:cNvPicPr>
          <p:nvPr/>
        </p:nvPicPr>
        <p:blipFill>
          <a:blip r:embed="rId3"/>
          <a:stretch>
            <a:fillRect/>
          </a:stretch>
        </p:blipFill>
        <p:spPr>
          <a:xfrm>
            <a:off x="1442201" y="695056"/>
            <a:ext cx="6259598" cy="2894346"/>
          </a:xfrm>
          <a:prstGeom prst="rect">
            <a:avLst/>
          </a:prstGeom>
        </p:spPr>
      </p:pic>
      <p:sp>
        <p:nvSpPr>
          <p:cNvPr id="4" name="TextBox 3">
            <a:extLst>
              <a:ext uri="{FF2B5EF4-FFF2-40B4-BE49-F238E27FC236}">
                <a16:creationId xmlns:a16="http://schemas.microsoft.com/office/drawing/2014/main" id="{B7F576D2-D9CE-9799-FC37-6BB095368F9D}"/>
              </a:ext>
            </a:extLst>
          </p:cNvPr>
          <p:cNvSpPr txBox="1"/>
          <p:nvPr/>
        </p:nvSpPr>
        <p:spPr>
          <a:xfrm>
            <a:off x="2266122" y="2410407"/>
            <a:ext cx="4659464" cy="307777"/>
          </a:xfrm>
          <a:prstGeom prst="rect">
            <a:avLst/>
          </a:prstGeom>
          <a:noFill/>
        </p:spPr>
        <p:txBody>
          <a:bodyPr wrap="square">
            <a:spAutoFit/>
          </a:bodyPr>
          <a:lstStyle/>
          <a:p>
            <a:r>
              <a:rPr lang="en-US" b="0" dirty="0">
                <a:effectLst/>
              </a:rPr>
              <a:t> </a:t>
            </a:r>
            <a:endParaRPr lang="en-US" dirty="0"/>
          </a:p>
        </p:txBody>
      </p:sp>
      <p:sp>
        <p:nvSpPr>
          <p:cNvPr id="6" name="TextBox 5">
            <a:extLst>
              <a:ext uri="{FF2B5EF4-FFF2-40B4-BE49-F238E27FC236}">
                <a16:creationId xmlns:a16="http://schemas.microsoft.com/office/drawing/2014/main" id="{F4BAF05D-2C01-0D6D-1E9C-805711544A70}"/>
              </a:ext>
            </a:extLst>
          </p:cNvPr>
          <p:cNvSpPr txBox="1"/>
          <p:nvPr/>
        </p:nvSpPr>
        <p:spPr>
          <a:xfrm>
            <a:off x="2266122" y="2410407"/>
            <a:ext cx="4659464" cy="307777"/>
          </a:xfrm>
          <a:prstGeom prst="rect">
            <a:avLst/>
          </a:prstGeom>
          <a:noFill/>
        </p:spPr>
        <p:txBody>
          <a:bodyPr wrap="square">
            <a:spAutoFit/>
          </a:bodyPr>
          <a:lstStyle/>
          <a:p>
            <a:r>
              <a:rPr lang="en-US" b="0" dirty="0">
                <a:effectLst/>
              </a:rPr>
              <a:t> </a:t>
            </a:r>
            <a:endParaRPr lang="en-US" dirty="0"/>
          </a:p>
        </p:txBody>
      </p:sp>
    </p:spTree>
    <p:extLst>
      <p:ext uri="{BB962C8B-B14F-4D97-AF65-F5344CB8AC3E}">
        <p14:creationId xmlns:p14="http://schemas.microsoft.com/office/powerpoint/2010/main" val="27305708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8AA2B-ABB1-DEA2-A362-1E4BBD1F0600}"/>
              </a:ext>
            </a:extLst>
          </p:cNvPr>
          <p:cNvSpPr>
            <a:spLocks noGrp="1"/>
          </p:cNvSpPr>
          <p:nvPr>
            <p:ph type="ctrTitle"/>
          </p:nvPr>
        </p:nvSpPr>
        <p:spPr>
          <a:xfrm>
            <a:off x="2430025" y="1690475"/>
            <a:ext cx="4284000" cy="997800"/>
          </a:xfrm>
        </p:spPr>
        <p:txBody>
          <a:bodyPr wrap="square" anchor="ctr">
            <a:normAutofit/>
          </a:bodyPr>
          <a:lstStyle/>
          <a:p>
            <a:r>
              <a:rPr lang="en-US" dirty="0"/>
              <a:t>Part III</a:t>
            </a:r>
          </a:p>
        </p:txBody>
      </p:sp>
    </p:spTree>
    <p:extLst>
      <p:ext uri="{BB962C8B-B14F-4D97-AF65-F5344CB8AC3E}">
        <p14:creationId xmlns:p14="http://schemas.microsoft.com/office/powerpoint/2010/main" val="2113941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730" y="2550648"/>
            <a:ext cx="7990539" cy="1304510"/>
          </a:xfrm>
        </p:spPr>
        <p:txBody>
          <a:bodyPr vert="horz" lIns="68580" tIns="34290" rIns="68580" bIns="34290" rtlCol="0" anchor="ctr">
            <a:normAutofit fontScale="90000"/>
          </a:bodyPr>
          <a:lstStyle/>
          <a:p>
            <a:pPr>
              <a:lnSpc>
                <a:spcPct val="80000"/>
              </a:lnSpc>
            </a:pPr>
            <a:br>
              <a:rPr lang="en-US" sz="1500" dirty="0">
                <a:solidFill>
                  <a:schemeClr val="bg1"/>
                </a:solidFill>
                <a:latin typeface="+mn-lt"/>
              </a:rPr>
            </a:br>
            <a:r>
              <a:rPr lang="en-US" sz="2325" dirty="0">
                <a:solidFill>
                  <a:schemeClr val="bg1"/>
                </a:solidFill>
                <a:latin typeface="+mn-lt"/>
              </a:rPr>
              <a:t>The difference between a good leader and a great leader is humility.</a:t>
            </a:r>
            <a:r>
              <a:rPr lang="en-US" sz="2325" b="0" dirty="0">
                <a:solidFill>
                  <a:schemeClr val="bg1"/>
                </a:solidFill>
                <a:latin typeface="+mn-lt"/>
              </a:rPr>
              <a:t> </a:t>
            </a:r>
            <a:br>
              <a:rPr lang="en-US" sz="2400" b="0" dirty="0">
                <a:solidFill>
                  <a:schemeClr val="bg1"/>
                </a:solidFill>
                <a:latin typeface="+mn-lt"/>
              </a:rPr>
            </a:br>
            <a:r>
              <a:rPr lang="en-US" sz="2400" b="0" dirty="0">
                <a:solidFill>
                  <a:schemeClr val="bg1"/>
                </a:solidFill>
                <a:latin typeface="+mn-lt"/>
              </a:rPr>
              <a:t>                                                                              </a:t>
            </a:r>
            <a:r>
              <a:rPr lang="en-US" sz="1800" b="0" i="1" dirty="0">
                <a:solidFill>
                  <a:schemeClr val="bg1"/>
                </a:solidFill>
                <a:latin typeface="+mn-lt"/>
              </a:rPr>
              <a:t>Author: James C. Collins</a:t>
            </a:r>
            <a:r>
              <a:rPr lang="en-US" sz="1800" dirty="0">
                <a:solidFill>
                  <a:schemeClr val="bg1"/>
                </a:solidFill>
                <a:latin typeface="+mn-lt"/>
              </a:rPr>
              <a:t> </a:t>
            </a:r>
            <a:br>
              <a:rPr lang="en-US" sz="1800" dirty="0">
                <a:solidFill>
                  <a:schemeClr val="bg1"/>
                </a:solidFill>
                <a:latin typeface="+mn-lt"/>
              </a:rPr>
            </a:br>
            <a:br>
              <a:rPr lang="en-US" sz="2325" dirty="0">
                <a:solidFill>
                  <a:schemeClr val="bg1"/>
                </a:solidFill>
                <a:latin typeface="+mn-lt"/>
              </a:rPr>
            </a:br>
            <a:r>
              <a:rPr lang="en-US" sz="2325" dirty="0">
                <a:solidFill>
                  <a:schemeClr val="bg1"/>
                </a:solidFill>
                <a:latin typeface="+mn-lt"/>
              </a:rPr>
              <a:t>If something is GOOD, you must convince and sell it to others.</a:t>
            </a:r>
            <a:r>
              <a:rPr lang="en-US" sz="2325" b="0" dirty="0">
                <a:solidFill>
                  <a:schemeClr val="bg1"/>
                </a:solidFill>
                <a:latin typeface="+mn-lt"/>
              </a:rPr>
              <a:t> </a:t>
            </a:r>
            <a:br>
              <a:rPr lang="en-US" sz="2325" b="0" dirty="0">
                <a:solidFill>
                  <a:schemeClr val="bg1"/>
                </a:solidFill>
                <a:latin typeface="+mn-lt"/>
              </a:rPr>
            </a:br>
            <a:r>
              <a:rPr lang="en-US" sz="2325" dirty="0">
                <a:solidFill>
                  <a:schemeClr val="bg1"/>
                </a:solidFill>
                <a:latin typeface="+mn-lt"/>
              </a:rPr>
              <a:t>If something is GREAT, people will automatically flock to it.</a:t>
            </a:r>
            <a:endParaRPr lang="en-US" sz="3150" spc="113" dirty="0">
              <a:solidFill>
                <a:schemeClr val="bg1"/>
              </a:solidFill>
            </a:endParaRPr>
          </a:p>
        </p:txBody>
      </p:sp>
      <p:pic>
        <p:nvPicPr>
          <p:cNvPr id="3074" name="Picture 2" descr="Beyond Entrepreneurship 2.0 | Jim Collins, Bill Lazier - Raftul de Cărți">
            <a:extLst>
              <a:ext uri="{FF2B5EF4-FFF2-40B4-BE49-F238E27FC236}">
                <a16:creationId xmlns:a16="http://schemas.microsoft.com/office/drawing/2014/main" id="{F73AA98F-2E3C-3FB6-6161-033B33FEA1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6517" y="286304"/>
            <a:ext cx="1346534" cy="203203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Good to Great: Why Some Companies Make the Leap and Others Don't:  9780066620992: Jim Collins: Books - Amazon.com">
            <a:extLst>
              <a:ext uri="{FF2B5EF4-FFF2-40B4-BE49-F238E27FC236}">
                <a16:creationId xmlns:a16="http://schemas.microsoft.com/office/drawing/2014/main" id="{51CBB4D0-ABFE-B81D-F67A-153561100AE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09168" y="281563"/>
            <a:ext cx="1346533" cy="2036772"/>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Amazon.com: Great by Choice: Uncertainty, Chaos, and Luck-Why Some Thrive  Despite Them All (Good to Great, 5): 9780062120991: Collins, Jim, Hansen,  Morten T.: Books">
            <a:extLst>
              <a:ext uri="{FF2B5EF4-FFF2-40B4-BE49-F238E27FC236}">
                <a16:creationId xmlns:a16="http://schemas.microsoft.com/office/drawing/2014/main" id="{8EA7E45D-12D3-EBD1-0BAE-468CC852F93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21818" y="271717"/>
            <a:ext cx="1341619" cy="2035993"/>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Amazon.com: Built to Last: Successful Habits of Visionary Companies (Good  to Great Book 2) eBook : Collins, Jim, Porras, Jerry I.: Kindle Store">
            <a:extLst>
              <a:ext uri="{FF2B5EF4-FFF2-40B4-BE49-F238E27FC236}">
                <a16:creationId xmlns:a16="http://schemas.microsoft.com/office/drawing/2014/main" id="{4EF54AE0-842A-76C9-8C83-ABC2CE10AC1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29554" y="264262"/>
            <a:ext cx="1359843" cy="20359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2312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A9A8F-E505-4BD1-AC4F-C3CD7F17590A}"/>
              </a:ext>
            </a:extLst>
          </p:cNvPr>
          <p:cNvSpPr>
            <a:spLocks noGrp="1"/>
          </p:cNvSpPr>
          <p:nvPr>
            <p:ph type="title"/>
          </p:nvPr>
        </p:nvSpPr>
        <p:spPr>
          <a:xfrm>
            <a:off x="564048" y="221753"/>
            <a:ext cx="7200897" cy="977900"/>
          </a:xfrm>
        </p:spPr>
        <p:txBody>
          <a:bodyPr>
            <a:noAutofit/>
          </a:bodyPr>
          <a:lstStyle/>
          <a:p>
            <a:pPr>
              <a:lnSpc>
                <a:spcPct val="90000"/>
              </a:lnSpc>
            </a:pPr>
            <a:br>
              <a:rPr lang="en-US" sz="3000" i="1" dirty="0"/>
            </a:br>
            <a:r>
              <a:rPr lang="en-US" sz="3000" i="1" u="sng" dirty="0"/>
              <a:t>Built to Last</a:t>
            </a:r>
            <a:br>
              <a:rPr lang="en-US" sz="2400" i="1" dirty="0"/>
            </a:br>
            <a:r>
              <a:rPr lang="en-US" sz="2400" i="1" dirty="0"/>
              <a:t>Successful habits of visionary companies</a:t>
            </a:r>
          </a:p>
        </p:txBody>
      </p:sp>
      <p:sp>
        <p:nvSpPr>
          <p:cNvPr id="3" name="Content Placeholder 2">
            <a:extLst>
              <a:ext uri="{FF2B5EF4-FFF2-40B4-BE49-F238E27FC236}">
                <a16:creationId xmlns:a16="http://schemas.microsoft.com/office/drawing/2014/main" id="{41F56578-73DC-41CE-86C4-2AF4A8C73BB2}"/>
              </a:ext>
            </a:extLst>
          </p:cNvPr>
          <p:cNvSpPr>
            <a:spLocks noGrp="1"/>
          </p:cNvSpPr>
          <p:nvPr>
            <p:ph idx="1"/>
          </p:nvPr>
        </p:nvSpPr>
        <p:spPr>
          <a:xfrm>
            <a:off x="564048" y="1551939"/>
            <a:ext cx="8162509" cy="2489202"/>
          </a:xfrm>
        </p:spPr>
        <p:txBody>
          <a:bodyPr>
            <a:normAutofit/>
          </a:bodyPr>
          <a:lstStyle/>
          <a:p>
            <a:r>
              <a:rPr lang="en-US" sz="2400" dirty="0"/>
              <a:t>“the visionary companies studied need to continually remind themselves of the crucial distinction between core and non-core, between what should never change and what should be open for change, between what is truly sacred and what is not”</a:t>
            </a:r>
          </a:p>
          <a:p>
            <a:pPr algn="r"/>
            <a:br>
              <a:rPr lang="en-US" i="1" dirty="0">
                <a:latin typeface="+mn-lt"/>
              </a:rPr>
            </a:br>
            <a:r>
              <a:rPr lang="en-US" i="1" dirty="0">
                <a:latin typeface="+mn-lt"/>
              </a:rPr>
              <a:t>Built to Last  </a:t>
            </a:r>
            <a:r>
              <a:rPr lang="en-US" dirty="0"/>
              <a:t>p. xx</a:t>
            </a:r>
          </a:p>
          <a:p>
            <a:endParaRPr lang="en-US" dirty="0"/>
          </a:p>
        </p:txBody>
      </p:sp>
    </p:spTree>
    <p:extLst>
      <p:ext uri="{BB962C8B-B14F-4D97-AF65-F5344CB8AC3E}">
        <p14:creationId xmlns:p14="http://schemas.microsoft.com/office/powerpoint/2010/main" val="40095991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6D105-EB0B-4763-A2A2-38443C27BD4D}"/>
              </a:ext>
            </a:extLst>
          </p:cNvPr>
          <p:cNvSpPr>
            <a:spLocks noGrp="1"/>
          </p:cNvSpPr>
          <p:nvPr>
            <p:ph type="title"/>
          </p:nvPr>
        </p:nvSpPr>
        <p:spPr>
          <a:xfrm>
            <a:off x="628650" y="304455"/>
            <a:ext cx="6929146" cy="993775"/>
          </a:xfrm>
        </p:spPr>
        <p:txBody>
          <a:bodyPr>
            <a:normAutofit/>
          </a:bodyPr>
          <a:lstStyle/>
          <a:p>
            <a:r>
              <a:rPr lang="en-US" sz="3600" i="1" u="sng" dirty="0"/>
              <a:t>Great by Choice</a:t>
            </a:r>
          </a:p>
        </p:txBody>
      </p:sp>
      <p:sp>
        <p:nvSpPr>
          <p:cNvPr id="3" name="Content Placeholder 2">
            <a:extLst>
              <a:ext uri="{FF2B5EF4-FFF2-40B4-BE49-F238E27FC236}">
                <a16:creationId xmlns:a16="http://schemas.microsoft.com/office/drawing/2014/main" id="{ADC11162-A29C-49B2-9C6D-A755E142C556}"/>
              </a:ext>
            </a:extLst>
          </p:cNvPr>
          <p:cNvSpPr>
            <a:spLocks noGrp="1"/>
          </p:cNvSpPr>
          <p:nvPr>
            <p:ph idx="1"/>
          </p:nvPr>
        </p:nvSpPr>
        <p:spPr>
          <a:xfrm>
            <a:off x="628650" y="1204983"/>
            <a:ext cx="7886700" cy="3262312"/>
          </a:xfrm>
        </p:spPr>
        <p:txBody>
          <a:bodyPr>
            <a:normAutofit/>
          </a:bodyPr>
          <a:lstStyle/>
          <a:p>
            <a:r>
              <a:rPr lang="en-US" sz="2100" b="1" dirty="0"/>
              <a:t>Myth: </a:t>
            </a:r>
            <a:r>
              <a:rPr lang="en-US" sz="2100" dirty="0"/>
              <a:t>Successful leaders in a turbulent world are bold, risk-seeking visionaries.</a:t>
            </a:r>
            <a:br>
              <a:rPr lang="en-US" sz="2100" dirty="0"/>
            </a:br>
            <a:endParaRPr lang="en-US" sz="2100" dirty="0"/>
          </a:p>
          <a:p>
            <a:r>
              <a:rPr lang="en-US" sz="2100" b="1" dirty="0"/>
              <a:t>Finding: </a:t>
            </a:r>
            <a:r>
              <a:rPr lang="en-US" sz="2100" dirty="0"/>
              <a:t>The best leaders did not have a visionary ability to predict the future. They observed what worked, figured out why it worked, and built upon proven foundations. They were not more risk taking, more visionary, and more creative than the comparisons. They were more disciplined, more empirical, and more paranoid.</a:t>
            </a:r>
          </a:p>
          <a:p>
            <a:pPr algn="r"/>
            <a:r>
              <a:rPr lang="en-US" i="1" dirty="0"/>
              <a:t>Great by Choice</a:t>
            </a:r>
            <a:r>
              <a:rPr lang="en-US" dirty="0"/>
              <a:t>, p. 9</a:t>
            </a:r>
          </a:p>
        </p:txBody>
      </p:sp>
    </p:spTree>
    <p:extLst>
      <p:ext uri="{BB962C8B-B14F-4D97-AF65-F5344CB8AC3E}">
        <p14:creationId xmlns:p14="http://schemas.microsoft.com/office/powerpoint/2010/main" val="34266321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D8638-8C5E-42E0-ACA6-4B0B2E120D56}"/>
              </a:ext>
            </a:extLst>
          </p:cNvPr>
          <p:cNvSpPr>
            <a:spLocks noGrp="1"/>
          </p:cNvSpPr>
          <p:nvPr>
            <p:ph type="title"/>
          </p:nvPr>
        </p:nvSpPr>
        <p:spPr>
          <a:xfrm>
            <a:off x="628649" y="305337"/>
            <a:ext cx="7200897" cy="977900"/>
          </a:xfrm>
        </p:spPr>
        <p:txBody>
          <a:bodyPr>
            <a:normAutofit fontScale="90000"/>
          </a:bodyPr>
          <a:lstStyle/>
          <a:p>
            <a:r>
              <a:rPr lang="en-US" sz="3975" i="1" u="sng" dirty="0"/>
              <a:t>Be 2.0</a:t>
            </a:r>
            <a:br>
              <a:rPr lang="en-US" b="1" i="1" dirty="0"/>
            </a:br>
            <a:r>
              <a:rPr lang="en-US" sz="2325" i="1" dirty="0"/>
              <a:t>Turning your business into an enduring company</a:t>
            </a:r>
          </a:p>
        </p:txBody>
      </p:sp>
      <p:sp>
        <p:nvSpPr>
          <p:cNvPr id="3" name="Content Placeholder 2">
            <a:extLst>
              <a:ext uri="{FF2B5EF4-FFF2-40B4-BE49-F238E27FC236}">
                <a16:creationId xmlns:a16="http://schemas.microsoft.com/office/drawing/2014/main" id="{D5CC42DF-4984-4D7C-9021-3B3FDC885827}"/>
              </a:ext>
            </a:extLst>
          </p:cNvPr>
          <p:cNvSpPr>
            <a:spLocks noGrp="1"/>
          </p:cNvSpPr>
          <p:nvPr>
            <p:ph idx="1"/>
          </p:nvPr>
        </p:nvSpPr>
        <p:spPr>
          <a:xfrm>
            <a:off x="628650" y="1466520"/>
            <a:ext cx="7886700" cy="3262312"/>
          </a:xfrm>
        </p:spPr>
        <p:txBody>
          <a:bodyPr>
            <a:normAutofit lnSpcReduction="10000"/>
          </a:bodyPr>
          <a:lstStyle/>
          <a:p>
            <a:r>
              <a:rPr lang="en-US" b="1" dirty="0"/>
              <a:t>How does the following statement apply to Clovis Unified?</a:t>
            </a:r>
            <a:br>
              <a:rPr lang="en-US" b="1" dirty="0"/>
            </a:br>
            <a:endParaRPr lang="en-US" b="1" dirty="0"/>
          </a:p>
          <a:p>
            <a:r>
              <a:rPr lang="en-US" dirty="0"/>
              <a:t>The right people in key seats understand that they don’t have “jobs”; they have responsibilities. They grasp the difference between their task list and their true responsibilities. A great doctor doesn’t merely have the “job” of performing procedures but embraces responsibility for the health of the patient. A great coach doesn’t merely have the “job” of preparing workouts but embraces the responsibility for building his or her players into better people. A great teacher doesn’t merely have the “job” of being in the classroom from 8 A.M. to 3 P.M. but embraces responsibility for every child’s learning.</a:t>
            </a:r>
          </a:p>
          <a:p>
            <a:pPr algn="r"/>
            <a:br>
              <a:rPr lang="en-US" i="1" dirty="0"/>
            </a:br>
            <a:r>
              <a:rPr lang="en-US" i="1" dirty="0"/>
              <a:t>Be 2.0</a:t>
            </a:r>
            <a:r>
              <a:rPr lang="en-US" dirty="0"/>
              <a:t>, p.19</a:t>
            </a:r>
          </a:p>
        </p:txBody>
      </p:sp>
    </p:spTree>
    <p:extLst>
      <p:ext uri="{BB962C8B-B14F-4D97-AF65-F5344CB8AC3E}">
        <p14:creationId xmlns:p14="http://schemas.microsoft.com/office/powerpoint/2010/main" val="42463638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A9A8F-E505-4BD1-AC4F-C3CD7F17590A}"/>
              </a:ext>
            </a:extLst>
          </p:cNvPr>
          <p:cNvSpPr>
            <a:spLocks noGrp="1"/>
          </p:cNvSpPr>
          <p:nvPr>
            <p:ph type="title"/>
          </p:nvPr>
        </p:nvSpPr>
        <p:spPr>
          <a:xfrm>
            <a:off x="564048" y="221753"/>
            <a:ext cx="7200897" cy="977900"/>
          </a:xfrm>
        </p:spPr>
        <p:txBody>
          <a:bodyPr>
            <a:noAutofit/>
          </a:bodyPr>
          <a:lstStyle/>
          <a:p>
            <a:pPr>
              <a:lnSpc>
                <a:spcPct val="90000"/>
              </a:lnSpc>
            </a:pPr>
            <a:br>
              <a:rPr lang="en-US" sz="3000" i="1" dirty="0"/>
            </a:br>
            <a:r>
              <a:rPr lang="en-US" sz="3000" i="1" u="sng" dirty="0"/>
              <a:t>Good to Great</a:t>
            </a:r>
            <a:br>
              <a:rPr lang="en-US" sz="3000" i="1" u="sng" dirty="0"/>
            </a:br>
            <a:r>
              <a:rPr lang="en-US" sz="2000" i="1" u="sng" dirty="0"/>
              <a:t>Why Some Companies Make the Leap… and Others Don’t</a:t>
            </a:r>
            <a:br>
              <a:rPr lang="en-US" sz="2400" i="1" dirty="0"/>
            </a:br>
            <a:endParaRPr lang="en-US" sz="2400" i="1" dirty="0"/>
          </a:p>
        </p:txBody>
      </p:sp>
      <p:sp>
        <p:nvSpPr>
          <p:cNvPr id="3" name="Content Placeholder 2">
            <a:extLst>
              <a:ext uri="{FF2B5EF4-FFF2-40B4-BE49-F238E27FC236}">
                <a16:creationId xmlns:a16="http://schemas.microsoft.com/office/drawing/2014/main" id="{41F56578-73DC-41CE-86C4-2AF4A8C73BB2}"/>
              </a:ext>
            </a:extLst>
          </p:cNvPr>
          <p:cNvSpPr>
            <a:spLocks noGrp="1"/>
          </p:cNvSpPr>
          <p:nvPr>
            <p:ph idx="1"/>
          </p:nvPr>
        </p:nvSpPr>
        <p:spPr>
          <a:xfrm>
            <a:off x="564048" y="1551939"/>
            <a:ext cx="8162509" cy="2489202"/>
          </a:xfrm>
        </p:spPr>
        <p:txBody>
          <a:bodyPr>
            <a:normAutofit/>
          </a:bodyPr>
          <a:lstStyle/>
          <a:p>
            <a:r>
              <a:rPr lang="en-US" sz="2400" dirty="0"/>
              <a:t>“The good-to-great leaders seem to have come from Mars. Self-effacing, quiet, reserved, even shy-these leaders are a paradoxical blend of personal humility and professional will. They are more like Lincoln and Socrates than Patton or Caesar. ”</a:t>
            </a:r>
          </a:p>
          <a:p>
            <a:pPr algn="r"/>
            <a:br>
              <a:rPr lang="en-US" dirty="0">
                <a:latin typeface="+mn-lt"/>
              </a:rPr>
            </a:br>
            <a:r>
              <a:rPr lang="en-US" i="1" u="sng" dirty="0">
                <a:latin typeface="+mn-lt"/>
              </a:rPr>
              <a:t>Good to Great, </a:t>
            </a:r>
            <a:r>
              <a:rPr lang="en-US" dirty="0">
                <a:latin typeface="+mn-lt"/>
              </a:rPr>
              <a:t>p.12</a:t>
            </a:r>
            <a:endParaRPr lang="en-US" dirty="0"/>
          </a:p>
          <a:p>
            <a:endParaRPr lang="en-US" dirty="0"/>
          </a:p>
        </p:txBody>
      </p:sp>
    </p:spTree>
    <p:extLst>
      <p:ext uri="{BB962C8B-B14F-4D97-AF65-F5344CB8AC3E}">
        <p14:creationId xmlns:p14="http://schemas.microsoft.com/office/powerpoint/2010/main" val="5955840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A9A8F-E505-4BD1-AC4F-C3CD7F17590A}"/>
              </a:ext>
            </a:extLst>
          </p:cNvPr>
          <p:cNvSpPr>
            <a:spLocks noGrp="1"/>
          </p:cNvSpPr>
          <p:nvPr>
            <p:ph type="title"/>
          </p:nvPr>
        </p:nvSpPr>
        <p:spPr>
          <a:xfrm>
            <a:off x="564048" y="0"/>
            <a:ext cx="7200897" cy="1199653"/>
          </a:xfrm>
        </p:spPr>
        <p:txBody>
          <a:bodyPr>
            <a:noAutofit/>
          </a:bodyPr>
          <a:lstStyle/>
          <a:p>
            <a:pPr algn="ctr"/>
            <a:r>
              <a:rPr lang="en-US" sz="4400" i="1" dirty="0">
                <a:latin typeface="+mj-lt"/>
              </a:rPr>
              <a:t>Level 5 Leaders</a:t>
            </a:r>
            <a:br>
              <a:rPr lang="en-US" sz="4000" i="1" dirty="0">
                <a:latin typeface="+mj-lt"/>
              </a:rPr>
            </a:br>
            <a:r>
              <a:rPr lang="en-US" sz="4000" i="1" dirty="0">
                <a:latin typeface="+mj-lt"/>
              </a:rPr>
              <a:t>                                    </a:t>
            </a:r>
            <a:r>
              <a:rPr lang="en-US" sz="2000" i="1" dirty="0">
                <a:latin typeface="+mj-lt"/>
              </a:rPr>
              <a:t>Good to Great, p. 39</a:t>
            </a:r>
          </a:p>
        </p:txBody>
      </p:sp>
      <p:sp>
        <p:nvSpPr>
          <p:cNvPr id="3" name="Content Placeholder 2">
            <a:extLst>
              <a:ext uri="{FF2B5EF4-FFF2-40B4-BE49-F238E27FC236}">
                <a16:creationId xmlns:a16="http://schemas.microsoft.com/office/drawing/2014/main" id="{41F56578-73DC-41CE-86C4-2AF4A8C73BB2}"/>
              </a:ext>
            </a:extLst>
          </p:cNvPr>
          <p:cNvSpPr>
            <a:spLocks noGrp="1"/>
          </p:cNvSpPr>
          <p:nvPr>
            <p:ph idx="1"/>
          </p:nvPr>
        </p:nvSpPr>
        <p:spPr>
          <a:xfrm>
            <a:off x="372534" y="959556"/>
            <a:ext cx="8523110" cy="3454400"/>
          </a:xfrm>
        </p:spPr>
        <p:txBody>
          <a:bodyPr>
            <a:noAutofit/>
          </a:bodyPr>
          <a:lstStyle/>
          <a:p>
            <a:r>
              <a:rPr lang="en-US" sz="2400" dirty="0"/>
              <a:t>Possess personal humility and professional will.</a:t>
            </a:r>
          </a:p>
          <a:p>
            <a:r>
              <a:rPr lang="en-US" sz="2400" dirty="0"/>
              <a:t>Set up successors for even greater success in the next generation.</a:t>
            </a:r>
          </a:p>
          <a:p>
            <a:r>
              <a:rPr lang="en-US" sz="2400" dirty="0"/>
              <a:t>Display modesty, are self-effacing, and understated.</a:t>
            </a:r>
          </a:p>
          <a:p>
            <a:r>
              <a:rPr lang="en-US" sz="2400" dirty="0"/>
              <a:t>Are fanatically driven with a need to produce sustained results.</a:t>
            </a:r>
          </a:p>
          <a:p>
            <a:r>
              <a:rPr lang="en-US" sz="2400" dirty="0"/>
              <a:t>Demonstrate workmanlike diligence – more plow horse than show horse.</a:t>
            </a:r>
          </a:p>
          <a:p>
            <a:r>
              <a:rPr lang="en-US" sz="2400" dirty="0"/>
              <a:t>Look out the window to attribute success to factors other than themselves. </a:t>
            </a:r>
          </a:p>
          <a:p>
            <a:r>
              <a:rPr lang="en-US" sz="2400" dirty="0"/>
              <a:t>When things go poorly, they look in the mirror and blame themselves.</a:t>
            </a:r>
          </a:p>
        </p:txBody>
      </p:sp>
    </p:spTree>
    <p:extLst>
      <p:ext uri="{BB962C8B-B14F-4D97-AF65-F5344CB8AC3E}">
        <p14:creationId xmlns:p14="http://schemas.microsoft.com/office/powerpoint/2010/main" val="3630059758"/>
      </p:ext>
    </p:extLst>
  </p:cSld>
  <p:clrMapOvr>
    <a:masterClrMapping/>
  </p:clrMapOvr>
</p:sld>
</file>

<file path=ppt/theme/theme1.xml><?xml version="1.0" encoding="utf-8"?>
<a:theme xmlns:a="http://schemas.openxmlformats.org/drawingml/2006/main" name="1_Editorial Meeting by Slidesgo">
  <a:themeElements>
    <a:clrScheme name="Custom 1">
      <a:dk1>
        <a:srgbClr val="00498F"/>
      </a:dk1>
      <a:lt1>
        <a:srgbClr val="00498F"/>
      </a:lt1>
      <a:dk2>
        <a:srgbClr val="00498F"/>
      </a:dk2>
      <a:lt2>
        <a:srgbClr val="00498F"/>
      </a:lt2>
      <a:accent1>
        <a:srgbClr val="00498E"/>
      </a:accent1>
      <a:accent2>
        <a:srgbClr val="00498E"/>
      </a:accent2>
      <a:accent3>
        <a:srgbClr val="00498F"/>
      </a:accent3>
      <a:accent4>
        <a:srgbClr val="00498F"/>
      </a:accent4>
      <a:accent5>
        <a:srgbClr val="00498F"/>
      </a:accent5>
      <a:accent6>
        <a:srgbClr val="00498F"/>
      </a:accent6>
      <a:hlink>
        <a:srgbClr val="191919"/>
      </a:hlink>
      <a:folHlink>
        <a:srgbClr val="0097A7"/>
      </a:folHlink>
    </a:clrScheme>
    <a:fontScheme name="Garamond">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Doc B Leadership PPT v1 - Blue Logo" id="{9ACCAA4C-BB0C-164B-A7BA-6CA90822A93B}" vid="{5C391EB1-4DAF-394F-9962-3DAD3952484B}"/>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2745</TotalTime>
  <Words>2274</Words>
  <Application>Microsoft Macintosh PowerPoint</Application>
  <PresentationFormat>On-screen Show (16:9)</PresentationFormat>
  <Paragraphs>112</Paragraphs>
  <Slides>9</Slides>
  <Notes>9</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9</vt:i4>
      </vt:variant>
    </vt:vector>
  </HeadingPairs>
  <TitlesOfParts>
    <vt:vector size="22" baseType="lpstr">
      <vt:lpstr>Arial</vt:lpstr>
      <vt:lpstr>Bebas Neue</vt:lpstr>
      <vt:lpstr>Bebas Neue Regular</vt:lpstr>
      <vt:lpstr>Exo</vt:lpstr>
      <vt:lpstr>Fjalla One</vt:lpstr>
      <vt:lpstr>Garamond</vt:lpstr>
      <vt:lpstr>Open Sans</vt:lpstr>
      <vt:lpstr>Raleway Medium</vt:lpstr>
      <vt:lpstr>Ramabhadra</vt:lpstr>
      <vt:lpstr>Red Hat Text</vt:lpstr>
      <vt:lpstr>Roboto Condensed Light</vt:lpstr>
      <vt:lpstr>Times New Roman</vt:lpstr>
      <vt:lpstr>1_Editorial Meeting by Slidesgo</vt:lpstr>
      <vt:lpstr>PowerPoint Presentation</vt:lpstr>
      <vt:lpstr>High Standards Philosophy</vt:lpstr>
      <vt:lpstr>Part III</vt:lpstr>
      <vt:lpstr> The difference between a good leader and a great leader is humility.                                                                                Author: James C. Collins   If something is GOOD, you must convince and sell it to others.  If something is GREAT, people will automatically flock to it.</vt:lpstr>
      <vt:lpstr> Built to Last Successful habits of visionary companies</vt:lpstr>
      <vt:lpstr>Great by Choice</vt:lpstr>
      <vt:lpstr>Be 2.0 Turning your business into an enduring company</vt:lpstr>
      <vt:lpstr> Good to Great Why Some Companies Make the Leap… and Others Don’t </vt:lpstr>
      <vt:lpstr>Level 5 Leaders                                     Good to Great, p. 39</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Riding For The Brand Pt. 1</dc:title>
  <dc:creator>Debbie Parra</dc:creator>
  <cp:lastModifiedBy>Joey Elswick</cp:lastModifiedBy>
  <cp:revision>24</cp:revision>
  <cp:lastPrinted>2023-08-13T23:47:01Z</cp:lastPrinted>
  <dcterms:modified xsi:type="dcterms:W3CDTF">2024-01-10T00:58:51Z</dcterms:modified>
</cp:coreProperties>
</file>